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437" autoAdjust="0"/>
    <p:restoredTop sz="86458" autoAdjust="0"/>
  </p:normalViewPr>
  <p:slideViewPr>
    <p:cSldViewPr snapToGrid="0">
      <p:cViewPr varScale="1">
        <p:scale>
          <a:sx n="58" d="100"/>
          <a:sy n="58" d="100"/>
        </p:scale>
        <p:origin x="108" y="100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smtClean="0"/>
            <a:t>Marketing Director</a:t>
          </a:r>
          <a:endParaRPr lang="en-GB" dirty="0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1C2E2267-F5E7-4046-8C92-5DBB2F6927F4}">
      <dgm:prSet/>
      <dgm:spPr/>
      <dgm:t>
        <a:bodyPr/>
        <a:lstStyle/>
        <a:p>
          <a:r>
            <a:rPr lang="en-AU" dirty="0" smtClean="0"/>
            <a:t>Business Development</a:t>
          </a:r>
          <a:endParaRPr lang="en-GB" dirty="0"/>
        </a:p>
      </dgm:t>
    </dgm:pt>
    <dgm:pt modelId="{3F17DCAF-C99F-4710-AFD0-19118CDE2CAC}" type="parTrans" cxnId="{F27BF888-84EE-40C4-BE47-93E68A4A3F0C}">
      <dgm:prSet/>
      <dgm:spPr/>
    </dgm:pt>
    <dgm:pt modelId="{9E21ADD3-011C-412C-8103-BBF5FDFB5524}" type="sibTrans" cxnId="{F27BF888-84EE-40C4-BE47-93E68A4A3F0C}">
      <dgm:prSet/>
      <dgm:spPr/>
    </dgm:pt>
    <dgm:pt modelId="{022AB392-D42B-40B1-9548-24756E1C1EC2}">
      <dgm:prSet/>
      <dgm:spPr/>
      <dgm:t>
        <a:bodyPr/>
        <a:lstStyle/>
        <a:p>
          <a:r>
            <a:rPr lang="en-AU" dirty="0" smtClean="0"/>
            <a:t>Accountant</a:t>
          </a:r>
          <a:endParaRPr lang="en-GB" dirty="0"/>
        </a:p>
      </dgm:t>
    </dgm:pt>
    <dgm:pt modelId="{DA796F4E-20A4-4719-A8D7-1AF99303FBDD}" type="parTrans" cxnId="{CA0E677A-D6B2-4F6B-AC40-9078EC0658C2}">
      <dgm:prSet/>
      <dgm:spPr/>
    </dgm:pt>
    <dgm:pt modelId="{DCC95CE0-07A3-49C9-86B8-873AFE4275CB}" type="sibTrans" cxnId="{CA0E677A-D6B2-4F6B-AC40-9078EC0658C2}">
      <dgm:prSet/>
      <dgm:spPr/>
    </dgm:pt>
    <dgm:pt modelId="{6440D6DC-F1E7-480B-BAAB-46D666D22626}">
      <dgm:prSet/>
      <dgm:spPr/>
      <dgm:t>
        <a:bodyPr/>
        <a:lstStyle/>
        <a:p>
          <a:r>
            <a:rPr lang="en-AU" dirty="0" smtClean="0"/>
            <a:t>Projects Officer</a:t>
          </a:r>
          <a:endParaRPr lang="en-GB" dirty="0"/>
        </a:p>
      </dgm:t>
    </dgm:pt>
    <dgm:pt modelId="{6E53DE1A-C530-4145-9D8B-42637D61A0E8}" type="parTrans" cxnId="{D033DEBB-BE88-46DC-BA24-9A2F21989090}">
      <dgm:prSet/>
      <dgm:spPr/>
    </dgm:pt>
    <dgm:pt modelId="{88A040DD-8F21-44E1-99A9-6D0454516636}" type="sibTrans" cxnId="{D033DEBB-BE88-46DC-BA24-9A2F21989090}">
      <dgm:prSet/>
      <dgm:spPr/>
    </dgm:pt>
    <dgm:pt modelId="{D9D50DC2-4E44-4155-9DCA-642A2251E3F0}">
      <dgm:prSet/>
      <dgm:spPr/>
      <dgm:t>
        <a:bodyPr/>
        <a:lstStyle/>
        <a:p>
          <a:r>
            <a:rPr lang="en-AU" dirty="0" smtClean="0"/>
            <a:t>General Manager</a:t>
          </a:r>
          <a:endParaRPr lang="en-GB" dirty="0"/>
        </a:p>
      </dgm:t>
    </dgm:pt>
    <dgm:pt modelId="{2BE99F1A-C797-4382-BDD1-80676E15B1B1}" type="parTrans" cxnId="{141462C7-0199-42F4-A482-CEAB72A30374}">
      <dgm:prSet/>
      <dgm:spPr/>
    </dgm:pt>
    <dgm:pt modelId="{091C394C-A543-4DAF-841B-CCBAD554E326}" type="sibTrans" cxnId="{141462C7-0199-42F4-A482-CEAB72A30374}">
      <dgm:prSet/>
      <dgm:spPr/>
    </dgm:pt>
    <dgm:pt modelId="{80F25A45-069B-49AC-BA24-CDE6081F6566}">
      <dgm:prSet/>
      <dgm:spPr/>
      <dgm:t>
        <a:bodyPr/>
        <a:lstStyle/>
        <a:p>
          <a:r>
            <a:rPr lang="en-AU" dirty="0" smtClean="0"/>
            <a:t>Chief </a:t>
          </a:r>
          <a:r>
            <a:rPr lang="en-AU" smtClean="0"/>
            <a:t>Executive Officer</a:t>
          </a:r>
          <a:endParaRPr lang="en-GB"/>
        </a:p>
      </dgm:t>
    </dgm:pt>
    <dgm:pt modelId="{5E592086-9440-4558-B0CC-8A1181D292F4}" type="parTrans" cxnId="{54AE2333-D5C3-4D54-A454-40896C74283F}">
      <dgm:prSet/>
      <dgm:spPr/>
    </dgm:pt>
    <dgm:pt modelId="{CB092974-7C29-4A3C-BA63-828556B318B1}" type="sibTrans" cxnId="{54AE2333-D5C3-4D54-A454-40896C74283F}">
      <dgm:prSet/>
      <dgm:spPr/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5BABFA8B-7D95-469C-8D2D-60F603F66B70}" type="pres">
      <dgm:prSet presAssocID="{80F25A45-069B-49AC-BA24-CDE6081F6566}" presName="hierRoot1" presStyleCnt="0">
        <dgm:presLayoutVars>
          <dgm:hierBranch val="init"/>
        </dgm:presLayoutVars>
      </dgm:prSet>
      <dgm:spPr/>
    </dgm:pt>
    <dgm:pt modelId="{0707632A-A2A7-4BAC-BF8E-8BC99AB192ED}" type="pres">
      <dgm:prSet presAssocID="{80F25A45-069B-49AC-BA24-CDE6081F6566}" presName="rootComposite1" presStyleCnt="0"/>
      <dgm:spPr/>
    </dgm:pt>
    <dgm:pt modelId="{257D1E15-C19D-46FC-95A2-963A141DFC9E}" type="pres">
      <dgm:prSet presAssocID="{80F25A45-069B-49AC-BA24-CDE6081F6566}" presName="rootText1" presStyleLbl="node0" presStyleIdx="0" presStyleCnt="1">
        <dgm:presLayoutVars>
          <dgm:chPref val="3"/>
        </dgm:presLayoutVars>
      </dgm:prSet>
      <dgm:spPr/>
    </dgm:pt>
    <dgm:pt modelId="{1CA7A216-AB47-4747-9A28-CE3343D5A809}" type="pres">
      <dgm:prSet presAssocID="{80F25A45-069B-49AC-BA24-CDE6081F6566}" presName="rootConnector1" presStyleLbl="node1" presStyleIdx="0" presStyleCnt="0"/>
      <dgm:spPr/>
    </dgm:pt>
    <dgm:pt modelId="{FCB43702-AD86-4008-904E-C813BE060FAA}" type="pres">
      <dgm:prSet presAssocID="{80F25A45-069B-49AC-BA24-CDE6081F6566}" presName="hierChild2" presStyleCnt="0"/>
      <dgm:spPr/>
    </dgm:pt>
    <dgm:pt modelId="{92700C6E-D99D-4E2A-9984-6FE391D6984F}" type="pres">
      <dgm:prSet presAssocID="{F3664904-12F8-48C7-A573-7698A4372007}" presName="Name37" presStyleLbl="parChTrans1D2" presStyleIdx="0" presStyleCnt="1"/>
      <dgm:spPr/>
      <dgm:t>
        <a:bodyPr/>
        <a:lstStyle/>
        <a:p>
          <a:endParaRPr lang="en-GB"/>
        </a:p>
      </dgm:t>
    </dgm:pt>
    <dgm:pt modelId="{2EEF0599-012B-449F-9AAD-3555ADA6291E}" type="pres">
      <dgm:prSet presAssocID="{B9C0E78F-1914-463E-A522-236444465DA7}" presName="hierRoot2" presStyleCnt="0">
        <dgm:presLayoutVars>
          <dgm:hierBranch val="init"/>
        </dgm:presLayoutVars>
      </dgm:prSet>
      <dgm:spPr/>
    </dgm:pt>
    <dgm:pt modelId="{BD371ABA-74F7-4F47-B986-5613745BD90C}" type="pres">
      <dgm:prSet presAssocID="{B9C0E78F-1914-463E-A522-236444465DA7}" presName="rootComposite" presStyleCnt="0"/>
      <dgm:spPr/>
    </dgm:pt>
    <dgm:pt modelId="{4D32E229-40FB-4891-A1DB-12669269F63F}" type="pres">
      <dgm:prSet presAssocID="{B9C0E78F-1914-463E-A522-236444465DA7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8506615-05BB-472B-AD43-673E3E090A78}" type="pres">
      <dgm:prSet presAssocID="{B9C0E78F-1914-463E-A522-236444465DA7}" presName="rootConnector" presStyleLbl="node2" presStyleIdx="0" presStyleCnt="1"/>
      <dgm:spPr/>
      <dgm:t>
        <a:bodyPr/>
        <a:lstStyle/>
        <a:p>
          <a:endParaRPr lang="en-GB"/>
        </a:p>
      </dgm:t>
    </dgm:pt>
    <dgm:pt modelId="{52008428-F957-42D3-98C2-4C0608EDDAF3}" type="pres">
      <dgm:prSet presAssocID="{B9C0E78F-1914-463E-A522-236444465DA7}" presName="hierChild4" presStyleCnt="0"/>
      <dgm:spPr/>
    </dgm:pt>
    <dgm:pt modelId="{74BDCE33-6AD5-4843-8B2E-F495B6538DB6}" type="pres">
      <dgm:prSet presAssocID="{2BE99F1A-C797-4382-BDD1-80676E15B1B1}" presName="Name37" presStyleLbl="parChTrans1D3" presStyleIdx="0" presStyleCnt="5"/>
      <dgm:spPr/>
    </dgm:pt>
    <dgm:pt modelId="{F5D7B25E-85AA-4172-9439-41EB925F88E1}" type="pres">
      <dgm:prSet presAssocID="{D9D50DC2-4E44-4155-9DCA-642A2251E3F0}" presName="hierRoot2" presStyleCnt="0">
        <dgm:presLayoutVars>
          <dgm:hierBranch val="init"/>
        </dgm:presLayoutVars>
      </dgm:prSet>
      <dgm:spPr/>
    </dgm:pt>
    <dgm:pt modelId="{D1F31276-54B8-4764-BB00-8C0BD6F21BDB}" type="pres">
      <dgm:prSet presAssocID="{D9D50DC2-4E44-4155-9DCA-642A2251E3F0}" presName="rootComposite" presStyleCnt="0"/>
      <dgm:spPr/>
    </dgm:pt>
    <dgm:pt modelId="{5C762E7A-0158-45A3-9BD1-3A5D911BE73E}" type="pres">
      <dgm:prSet presAssocID="{D9D50DC2-4E44-4155-9DCA-642A2251E3F0}" presName="rootText" presStyleLbl="node3" presStyleIdx="0" presStyleCnt="4">
        <dgm:presLayoutVars>
          <dgm:chPref val="3"/>
        </dgm:presLayoutVars>
      </dgm:prSet>
      <dgm:spPr/>
    </dgm:pt>
    <dgm:pt modelId="{57B783CB-A4C1-40CD-8A48-74A12172F869}" type="pres">
      <dgm:prSet presAssocID="{D9D50DC2-4E44-4155-9DCA-642A2251E3F0}" presName="rootConnector" presStyleLbl="node3" presStyleIdx="0" presStyleCnt="4"/>
      <dgm:spPr/>
    </dgm:pt>
    <dgm:pt modelId="{80B083DD-52EA-4682-AABD-9C73DB9067A1}" type="pres">
      <dgm:prSet presAssocID="{D9D50DC2-4E44-4155-9DCA-642A2251E3F0}" presName="hierChild4" presStyleCnt="0"/>
      <dgm:spPr/>
    </dgm:pt>
    <dgm:pt modelId="{C7BE9737-982C-462B-94E6-A2BCF39C6CBE}" type="pres">
      <dgm:prSet presAssocID="{9F3EA4EA-CE28-47D9-B27D-03AD4699FD27}" presName="Name37" presStyleLbl="parChTrans1D4" presStyleIdx="0" presStyleCnt="3"/>
      <dgm:spPr/>
      <dgm:t>
        <a:bodyPr/>
        <a:lstStyle/>
        <a:p>
          <a:endParaRPr lang="en-GB"/>
        </a:p>
      </dgm:t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4" presStyleIdx="0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6F15B1-5D8F-4A58-938D-577C3B3CCA05}" type="pres">
      <dgm:prSet presAssocID="{7F8A6698-8665-49B3-AE46-1A1454D2022E}" presName="rootConnector" presStyleLbl="node4" presStyleIdx="0" presStyleCnt="3"/>
      <dgm:spPr/>
      <dgm:t>
        <a:bodyPr/>
        <a:lstStyle/>
        <a:p>
          <a:endParaRPr lang="en-GB"/>
        </a:p>
      </dgm:t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63E8E236-534C-4439-B5B2-65E85401D36B}" type="pres">
      <dgm:prSet presAssocID="{D9D50DC2-4E44-4155-9DCA-642A2251E3F0}" presName="hierChild5" presStyleCnt="0"/>
      <dgm:spPr/>
    </dgm:pt>
    <dgm:pt modelId="{4836149B-3958-4493-B830-634463EB044A}" type="pres">
      <dgm:prSet presAssocID="{92FABF0C-F016-4B62-A1C3-5170A747F23E}" presName="Name37" presStyleLbl="parChTrans1D3" presStyleIdx="1" presStyleCnt="5"/>
      <dgm:spPr/>
      <dgm:t>
        <a:bodyPr/>
        <a:lstStyle/>
        <a:p>
          <a:endParaRPr lang="en-GB"/>
        </a:p>
      </dgm:t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3" presStyleIdx="1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AB9C40F-22A2-4F32-90A8-70063F65C241}" type="pres">
      <dgm:prSet presAssocID="{69CAF409-E0A4-4012-BBE4-21B34A18206E}" presName="rootConnector" presStyleLbl="node3" presStyleIdx="1" presStyleCnt="4"/>
      <dgm:spPr/>
      <dgm:t>
        <a:bodyPr/>
        <a:lstStyle/>
        <a:p>
          <a:endParaRPr lang="en-GB"/>
        </a:p>
      </dgm:t>
    </dgm:pt>
    <dgm:pt modelId="{D8637533-0640-4139-9407-E716ACC1D0E9}" type="pres">
      <dgm:prSet presAssocID="{69CAF409-E0A4-4012-BBE4-21B34A18206E}" presName="hierChild4" presStyleCnt="0"/>
      <dgm:spPr/>
    </dgm:pt>
    <dgm:pt modelId="{FD656A40-A75F-4930-8A51-4B0861DE11BD}" type="pres">
      <dgm:prSet presAssocID="{DA796F4E-20A4-4719-A8D7-1AF99303FBDD}" presName="Name37" presStyleLbl="parChTrans1D4" presStyleIdx="1" presStyleCnt="3"/>
      <dgm:spPr/>
    </dgm:pt>
    <dgm:pt modelId="{B92FD32C-2B13-4445-A673-CB48A6B03DCD}" type="pres">
      <dgm:prSet presAssocID="{022AB392-D42B-40B1-9548-24756E1C1EC2}" presName="hierRoot2" presStyleCnt="0">
        <dgm:presLayoutVars>
          <dgm:hierBranch val="init"/>
        </dgm:presLayoutVars>
      </dgm:prSet>
      <dgm:spPr/>
    </dgm:pt>
    <dgm:pt modelId="{C2ECA170-DB47-43B9-B30A-7C8B9BFB9433}" type="pres">
      <dgm:prSet presAssocID="{022AB392-D42B-40B1-9548-24756E1C1EC2}" presName="rootComposite" presStyleCnt="0"/>
      <dgm:spPr/>
    </dgm:pt>
    <dgm:pt modelId="{BDDDFB2E-CAF5-4A29-A488-CD383A844AC3}" type="pres">
      <dgm:prSet presAssocID="{022AB392-D42B-40B1-9548-24756E1C1EC2}" presName="rootText" presStyleLbl="node4" presStyleIdx="1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96A03786-6679-4168-8A30-D28CA0F748E4}" type="pres">
      <dgm:prSet presAssocID="{022AB392-D42B-40B1-9548-24756E1C1EC2}" presName="rootConnector" presStyleLbl="node4" presStyleIdx="1" presStyleCnt="3"/>
      <dgm:spPr/>
      <dgm:t>
        <a:bodyPr/>
        <a:lstStyle/>
        <a:p>
          <a:endParaRPr lang="en-GB"/>
        </a:p>
      </dgm:t>
    </dgm:pt>
    <dgm:pt modelId="{A8BCF54F-C8BB-4BB7-8B2E-9CADF696B4AA}" type="pres">
      <dgm:prSet presAssocID="{022AB392-D42B-40B1-9548-24756E1C1EC2}" presName="hierChild4" presStyleCnt="0"/>
      <dgm:spPr/>
    </dgm:pt>
    <dgm:pt modelId="{53E640E1-8099-4375-ACFC-2656851AAEDE}" type="pres">
      <dgm:prSet presAssocID="{6E53DE1A-C530-4145-9D8B-42637D61A0E8}" presName="Name37" presStyleLbl="parChTrans1D4" presStyleIdx="2" presStyleCnt="3"/>
      <dgm:spPr/>
    </dgm:pt>
    <dgm:pt modelId="{CBC8E43F-0AF5-4D7B-BBAE-27DB101CCF5E}" type="pres">
      <dgm:prSet presAssocID="{6440D6DC-F1E7-480B-BAAB-46D666D22626}" presName="hierRoot2" presStyleCnt="0">
        <dgm:presLayoutVars>
          <dgm:hierBranch val="init"/>
        </dgm:presLayoutVars>
      </dgm:prSet>
      <dgm:spPr/>
    </dgm:pt>
    <dgm:pt modelId="{497BA355-E4D9-404B-B777-C0C57C671FE2}" type="pres">
      <dgm:prSet presAssocID="{6440D6DC-F1E7-480B-BAAB-46D666D22626}" presName="rootComposite" presStyleCnt="0"/>
      <dgm:spPr/>
    </dgm:pt>
    <dgm:pt modelId="{55453625-4B19-4D99-85FC-64171E0BDD7B}" type="pres">
      <dgm:prSet presAssocID="{6440D6DC-F1E7-480B-BAAB-46D666D22626}" presName="rootText" presStyleLbl="node4" presStyleIdx="2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01A5BA2-19A3-48F4-A970-06BF3750FE8F}" type="pres">
      <dgm:prSet presAssocID="{6440D6DC-F1E7-480B-BAAB-46D666D22626}" presName="rootConnector" presStyleLbl="node4" presStyleIdx="2" presStyleCnt="3"/>
      <dgm:spPr/>
      <dgm:t>
        <a:bodyPr/>
        <a:lstStyle/>
        <a:p>
          <a:endParaRPr lang="en-GB"/>
        </a:p>
      </dgm:t>
    </dgm:pt>
    <dgm:pt modelId="{EF24E6F5-D4E4-4C11-AD70-09870458A897}" type="pres">
      <dgm:prSet presAssocID="{6440D6DC-F1E7-480B-BAAB-46D666D22626}" presName="hierChild4" presStyleCnt="0"/>
      <dgm:spPr/>
    </dgm:pt>
    <dgm:pt modelId="{C0D2FDB1-573B-402E-9CDD-732E4D127C5E}" type="pres">
      <dgm:prSet presAssocID="{6440D6DC-F1E7-480B-BAAB-46D666D22626}" presName="hierChild5" presStyleCnt="0"/>
      <dgm:spPr/>
    </dgm:pt>
    <dgm:pt modelId="{860AC051-C405-4038-98DB-0EE8D42A017C}" type="pres">
      <dgm:prSet presAssocID="{022AB392-D42B-40B1-9548-24756E1C1EC2}" presName="hierChild5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3" presStyleIdx="2" presStyleCnt="5"/>
      <dgm:spPr/>
      <dgm:t>
        <a:bodyPr/>
        <a:lstStyle/>
        <a:p>
          <a:endParaRPr lang="en-GB"/>
        </a:p>
      </dgm:t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F73ACCD-C3C2-4FD9-8C5D-3DD8FD728039}" type="pres">
      <dgm:prSet presAssocID="{98182752-62B0-4561-8781-147AFDC45536}" presName="rootConnector" presStyleLbl="node3" presStyleIdx="2" presStyleCnt="4"/>
      <dgm:spPr/>
      <dgm:t>
        <a:bodyPr/>
        <a:lstStyle/>
        <a:p>
          <a:endParaRPr lang="en-GB"/>
        </a:p>
      </dgm:t>
    </dgm:pt>
    <dgm:pt modelId="{015F744B-F564-4572-88EA-A961FEDD15A8}" type="pres">
      <dgm:prSet presAssocID="{98182752-62B0-4561-8781-147AFDC45536}" presName="hierChild4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A795B73D-D2C2-47F9-B9D0-5CB00D54AB18}" type="pres">
      <dgm:prSet presAssocID="{3F17DCAF-C99F-4710-AFD0-19118CDE2CAC}" presName="Name37" presStyleLbl="parChTrans1D3" presStyleIdx="3" presStyleCnt="5"/>
      <dgm:spPr/>
    </dgm:pt>
    <dgm:pt modelId="{F4AC77FB-4E3A-4C47-A73B-D42B8A554B9C}" type="pres">
      <dgm:prSet presAssocID="{1C2E2267-F5E7-4046-8C92-5DBB2F6927F4}" presName="hierRoot2" presStyleCnt="0">
        <dgm:presLayoutVars>
          <dgm:hierBranch val="init"/>
        </dgm:presLayoutVars>
      </dgm:prSet>
      <dgm:spPr/>
    </dgm:pt>
    <dgm:pt modelId="{47463BA5-FA50-4DE3-8C7E-29328770EE8C}" type="pres">
      <dgm:prSet presAssocID="{1C2E2267-F5E7-4046-8C92-5DBB2F6927F4}" presName="rootComposite" presStyleCnt="0"/>
      <dgm:spPr/>
    </dgm:pt>
    <dgm:pt modelId="{F35D0F22-1CAC-4768-A9C6-0BEE3B4DEEEF}" type="pres">
      <dgm:prSet presAssocID="{1C2E2267-F5E7-4046-8C92-5DBB2F6927F4}" presName="rootText" presStyleLbl="node3" presStyleIdx="3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7EFB576-321E-4B23-B16C-0A537388519A}" type="pres">
      <dgm:prSet presAssocID="{1C2E2267-F5E7-4046-8C92-5DBB2F6927F4}" presName="rootConnector" presStyleLbl="node3" presStyleIdx="3" presStyleCnt="4"/>
      <dgm:spPr/>
      <dgm:t>
        <a:bodyPr/>
        <a:lstStyle/>
        <a:p>
          <a:endParaRPr lang="en-GB"/>
        </a:p>
      </dgm:t>
    </dgm:pt>
    <dgm:pt modelId="{CB54CC36-E9FF-4BAF-8FBF-18EDFA4E965E}" type="pres">
      <dgm:prSet presAssocID="{1C2E2267-F5E7-4046-8C92-5DBB2F6927F4}" presName="hierChild4" presStyleCnt="0"/>
      <dgm:spPr/>
    </dgm:pt>
    <dgm:pt modelId="{E8E3BAC1-E2F5-4971-B3B1-9CB3FE850EAB}" type="pres">
      <dgm:prSet presAssocID="{1C2E2267-F5E7-4046-8C92-5DBB2F6927F4}" presName="hierChild5" presStyleCnt="0"/>
      <dgm:spPr/>
    </dgm:pt>
    <dgm:pt modelId="{4469CE07-09E3-4618-8ADA-FDC6ADD7A912}" type="pres">
      <dgm:prSet presAssocID="{B9C0E78F-1914-463E-A522-236444465DA7}" presName="hierChild5" presStyleCnt="0"/>
      <dgm:spPr/>
    </dgm:pt>
    <dgm:pt modelId="{32AE7746-7B97-4FC7-8669-A6D50A49A34C}" type="pres">
      <dgm:prSet presAssocID="{476398F4-48CA-4B12-B965-C653E2BC8068}" presName="Name111" presStyleLbl="parChTrans1D3" presStyleIdx="4" presStyleCnt="5"/>
      <dgm:spPr/>
      <dgm:t>
        <a:bodyPr/>
        <a:lstStyle/>
        <a:p>
          <a:endParaRPr lang="en-GB"/>
        </a:p>
      </dgm:t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2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AC19EAA-66F9-416D-8142-843DDF8012F4}" type="pres">
      <dgm:prSet presAssocID="{6700062C-C32D-4408-BF7D-0C813B804700}" presName="rootConnector3" presStyleLbl="asst2" presStyleIdx="0" presStyleCnt="1"/>
      <dgm:spPr/>
      <dgm:t>
        <a:bodyPr/>
        <a:lstStyle/>
        <a:p>
          <a:endParaRPr lang="en-GB"/>
        </a:p>
      </dgm:t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  <dgm:pt modelId="{326FC48B-75AA-439D-AC59-3D6E6D8234F3}" type="pres">
      <dgm:prSet presAssocID="{80F25A45-069B-49AC-BA24-CDE6081F6566}" presName="hierChild3" presStyleCnt="0"/>
      <dgm:spPr/>
    </dgm:pt>
  </dgm:ptLst>
  <dgm:cxnLst>
    <dgm:cxn modelId="{8E0CF33A-0411-4F25-82B0-4114EF14C3D0}" type="presOf" srcId="{6440D6DC-F1E7-480B-BAAB-46D666D22626}" destId="{55453625-4B19-4D99-85FC-64171E0BDD7B}" srcOrd="0" destOrd="0" presId="urn:microsoft.com/office/officeart/2005/8/layout/orgChart1"/>
    <dgm:cxn modelId="{9D1F6762-1E77-4FA1-ABE3-2B042683C06A}" type="presOf" srcId="{1C2E2267-F5E7-4046-8C92-5DBB2F6927F4}" destId="{07EFB576-321E-4B23-B16C-0A537388519A}" srcOrd="1" destOrd="0" presId="urn:microsoft.com/office/officeart/2005/8/layout/orgChart1"/>
    <dgm:cxn modelId="{E79067BB-0370-4CE2-9985-EB15E6D3284C}" type="presOf" srcId="{476398F4-48CA-4B12-B965-C653E2BC8068}" destId="{32AE7746-7B97-4FC7-8669-A6D50A49A34C}" srcOrd="0" destOrd="0" presId="urn:microsoft.com/office/officeart/2005/8/layout/orgChart1"/>
    <dgm:cxn modelId="{FC940222-1A90-4AFD-A7F9-251193062D9C}" type="presOf" srcId="{D9D50DC2-4E44-4155-9DCA-642A2251E3F0}" destId="{5C762E7A-0158-45A3-9BD1-3A5D911BE73E}" srcOrd="0" destOrd="0" presId="urn:microsoft.com/office/officeart/2005/8/layout/orgChart1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A723C085-24A2-4029-BB24-0CCD208FF142}" type="presOf" srcId="{D9D50DC2-4E44-4155-9DCA-642A2251E3F0}" destId="{57B783CB-A4C1-40CD-8A48-74A12172F869}" srcOrd="1" destOrd="0" presId="urn:microsoft.com/office/officeart/2005/8/layout/orgChart1"/>
    <dgm:cxn modelId="{244943E0-6D0F-4902-BD13-032F956D9BBE}" type="presOf" srcId="{7F8A6698-8665-49B3-AE46-1A1454D2022E}" destId="{6C6F15B1-5D8F-4A58-938D-577C3B3CCA05}" srcOrd="1" destOrd="0" presId="urn:microsoft.com/office/officeart/2005/8/layout/orgChart1"/>
    <dgm:cxn modelId="{51B0394B-663C-450B-8F71-BBC9DFA520C5}" srcId="{80F25A45-069B-49AC-BA24-CDE6081F6566}" destId="{B9C0E78F-1914-463E-A522-236444465DA7}" srcOrd="0" destOrd="0" parTransId="{F3664904-12F8-48C7-A573-7698A4372007}" sibTransId="{248F7F54-F2ED-4FE1-B37D-9154FC9B4910}"/>
    <dgm:cxn modelId="{1EC6BF93-9885-4F2C-BDC7-527EB06CF213}" type="presOf" srcId="{92FABF0C-F016-4B62-A1C3-5170A747F23E}" destId="{4836149B-3958-4493-B830-634463EB044A}" srcOrd="0" destOrd="0" presId="urn:microsoft.com/office/officeart/2005/8/layout/orgChart1"/>
    <dgm:cxn modelId="{3D2D0523-E4D2-437C-8B63-E66CA235B0AF}" type="presOf" srcId="{D61E94F1-0123-4400-A234-7898A7F25EE0}" destId="{9E44EAE3-5896-4917-8FD5-483D57CF35EB}" srcOrd="0" destOrd="0" presId="urn:microsoft.com/office/officeart/2005/8/layout/orgChart1"/>
    <dgm:cxn modelId="{78086F04-CDB8-411B-A0E9-74549E113982}" type="presOf" srcId="{6700062C-C32D-4408-BF7D-0C813B804700}" destId="{D6235294-B0ED-4EB5-A3D5-D41C65A8D448}" srcOrd="0" destOrd="0" presId="urn:microsoft.com/office/officeart/2005/8/layout/orgChart1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EAE79354-5D49-4B0A-93C3-7A7643318A7B}" type="presOf" srcId="{B9C0E78F-1914-463E-A522-236444465DA7}" destId="{4D32E229-40FB-4891-A1DB-12669269F63F}" srcOrd="0" destOrd="0" presId="urn:microsoft.com/office/officeart/2005/8/layout/orgChart1"/>
    <dgm:cxn modelId="{0E4E065C-AA18-414E-B7E8-8596471ADDA0}" type="presOf" srcId="{3F17DCAF-C99F-4710-AFD0-19118CDE2CAC}" destId="{A795B73D-D2C2-47F9-B9D0-5CB00D54AB18}" srcOrd="0" destOrd="0" presId="urn:microsoft.com/office/officeart/2005/8/layout/orgChart1"/>
    <dgm:cxn modelId="{FDA5B8D6-DA01-4CA5-BEE9-09DF136795EF}" type="presOf" srcId="{80F25A45-069B-49AC-BA24-CDE6081F6566}" destId="{257D1E15-C19D-46FC-95A2-963A141DFC9E}" srcOrd="0" destOrd="0" presId="urn:microsoft.com/office/officeart/2005/8/layout/orgChart1"/>
    <dgm:cxn modelId="{1DC88F9C-4EBF-4A6D-9E43-5EF209F5CBA1}" type="presOf" srcId="{B9C0E78F-1914-463E-A522-236444465DA7}" destId="{68506615-05BB-472B-AD43-673E3E090A78}" srcOrd="1" destOrd="0" presId="urn:microsoft.com/office/officeart/2005/8/layout/orgChart1"/>
    <dgm:cxn modelId="{B60B6463-C6D4-45FF-A8D0-1CA6B278B4DE}" type="presOf" srcId="{DA796F4E-20A4-4719-A8D7-1AF99303FBDD}" destId="{FD656A40-A75F-4930-8A51-4B0861DE11BD}" srcOrd="0" destOrd="0" presId="urn:microsoft.com/office/officeart/2005/8/layout/orgChart1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F27BF888-84EE-40C4-BE47-93E68A4A3F0C}" srcId="{B9C0E78F-1914-463E-A522-236444465DA7}" destId="{1C2E2267-F5E7-4046-8C92-5DBB2F6927F4}" srcOrd="4" destOrd="0" parTransId="{3F17DCAF-C99F-4710-AFD0-19118CDE2CAC}" sibTransId="{9E21ADD3-011C-412C-8103-BBF5FDFB5524}"/>
    <dgm:cxn modelId="{141462C7-0199-42F4-A482-CEAB72A30374}" srcId="{B9C0E78F-1914-463E-A522-236444465DA7}" destId="{D9D50DC2-4E44-4155-9DCA-642A2251E3F0}" srcOrd="1" destOrd="0" parTransId="{2BE99F1A-C797-4382-BDD1-80676E15B1B1}" sibTransId="{091C394C-A543-4DAF-841B-CCBAD554E326}"/>
    <dgm:cxn modelId="{CA0E677A-D6B2-4F6B-AC40-9078EC0658C2}" srcId="{69CAF409-E0A4-4012-BBE4-21B34A18206E}" destId="{022AB392-D42B-40B1-9548-24756E1C1EC2}" srcOrd="0" destOrd="0" parTransId="{DA796F4E-20A4-4719-A8D7-1AF99303FBDD}" sibTransId="{DCC95CE0-07A3-49C9-86B8-873AFE4275CB}"/>
    <dgm:cxn modelId="{D543102F-B528-4BEB-B4DB-349BF4207EEE}" type="presOf" srcId="{6440D6DC-F1E7-480B-BAAB-46D666D22626}" destId="{401A5BA2-19A3-48F4-A970-06BF3750FE8F}" srcOrd="1" destOrd="0" presId="urn:microsoft.com/office/officeart/2005/8/layout/orgChart1"/>
    <dgm:cxn modelId="{D033DEBB-BE88-46DC-BA24-9A2F21989090}" srcId="{022AB392-D42B-40B1-9548-24756E1C1EC2}" destId="{6440D6DC-F1E7-480B-BAAB-46D666D22626}" srcOrd="0" destOrd="0" parTransId="{6E53DE1A-C530-4145-9D8B-42637D61A0E8}" sibTransId="{88A040DD-8F21-44E1-99A9-6D0454516636}"/>
    <dgm:cxn modelId="{11ABDCFD-7B84-4533-B478-0AA1B859F691}" type="presOf" srcId="{69CAF409-E0A4-4012-BBE4-21B34A18206E}" destId="{4AB9C40F-22A2-4F32-90A8-70063F65C241}" srcOrd="1" destOrd="0" presId="urn:microsoft.com/office/officeart/2005/8/layout/orgChart1"/>
    <dgm:cxn modelId="{79233CA7-047F-42E8-9E12-3A58A3702026}" type="presOf" srcId="{69CAF409-E0A4-4012-BBE4-21B34A18206E}" destId="{E0A3AD1B-64D4-4246-9CD6-AE8CC2138145}" srcOrd="0" destOrd="0" presId="urn:microsoft.com/office/officeart/2005/8/layout/orgChart1"/>
    <dgm:cxn modelId="{5A96342A-6D40-4C7E-9749-D68B8415E4B2}" type="presOf" srcId="{7F8A6698-8665-49B3-AE46-1A1454D2022E}" destId="{0CBA79BC-EB95-4413-9904-61CA29AC114D}" srcOrd="0" destOrd="0" presId="urn:microsoft.com/office/officeart/2005/8/layout/orgChart1"/>
    <dgm:cxn modelId="{D7C00AA5-D21E-4CC8-B2A1-0329F231C307}" type="presOf" srcId="{6700062C-C32D-4408-BF7D-0C813B804700}" destId="{3AC19EAA-66F9-416D-8142-843DDF8012F4}" srcOrd="1" destOrd="0" presId="urn:microsoft.com/office/officeart/2005/8/layout/orgChart1"/>
    <dgm:cxn modelId="{D8C0A917-937A-477F-9A8C-3025FA8CACEC}" type="presOf" srcId="{98182752-62B0-4561-8781-147AFDC45536}" destId="{CF5BA717-A976-424F-974A-5F7D0FF6A212}" srcOrd="0" destOrd="0" presId="urn:microsoft.com/office/officeart/2005/8/layout/orgChart1"/>
    <dgm:cxn modelId="{14400FE8-D89E-4D51-8054-1FE824AAB632}" type="presOf" srcId="{022AB392-D42B-40B1-9548-24756E1C1EC2}" destId="{BDDDFB2E-CAF5-4A29-A488-CD383A844AC3}" srcOrd="0" destOrd="0" presId="urn:microsoft.com/office/officeart/2005/8/layout/orgChart1"/>
    <dgm:cxn modelId="{127CC9B3-B675-457B-B18A-87AA2B181B4B}" type="presOf" srcId="{80F25A45-069B-49AC-BA24-CDE6081F6566}" destId="{1CA7A216-AB47-4747-9A28-CE3343D5A809}" srcOrd="1" destOrd="0" presId="urn:microsoft.com/office/officeart/2005/8/layout/orgChart1"/>
    <dgm:cxn modelId="{15D21CB8-2354-4812-99E9-F915FDDF0E3F}" type="presOf" srcId="{9F3EA4EA-CE28-47D9-B27D-03AD4699FD27}" destId="{C7BE9737-982C-462B-94E6-A2BCF39C6CBE}" srcOrd="0" destOrd="0" presId="urn:microsoft.com/office/officeart/2005/8/layout/orgChart1"/>
    <dgm:cxn modelId="{B0865F12-D87D-4CC2-A86F-92F282D125F1}" type="presOf" srcId="{98182752-62B0-4561-8781-147AFDC45536}" destId="{AF73ACCD-C3C2-4FD9-8C5D-3DD8FD728039}" srcOrd="1" destOrd="0" presId="urn:microsoft.com/office/officeart/2005/8/layout/orgChart1"/>
    <dgm:cxn modelId="{BCB1D580-469B-40EC-AF4A-F912684609BC}" type="presOf" srcId="{6E53DE1A-C530-4145-9D8B-42637D61A0E8}" destId="{53E640E1-8099-4375-ACFC-2656851AAEDE}" srcOrd="0" destOrd="0" presId="urn:microsoft.com/office/officeart/2005/8/layout/orgChart1"/>
    <dgm:cxn modelId="{54AE2333-D5C3-4D54-A454-40896C74283F}" srcId="{A85E6AD3-5C29-49C3-9F62-C95CF9A03CD9}" destId="{80F25A45-069B-49AC-BA24-CDE6081F6566}" srcOrd="0" destOrd="0" parTransId="{5E592086-9440-4558-B0CC-8A1181D292F4}" sibTransId="{CB092974-7C29-4A3C-BA63-828556B318B1}"/>
    <dgm:cxn modelId="{AA79D72A-DE76-40B9-9794-73C88E50D1F0}" type="presOf" srcId="{2BE99F1A-C797-4382-BDD1-80676E15B1B1}" destId="{74BDCE33-6AD5-4843-8B2E-F495B6538DB6}" srcOrd="0" destOrd="0" presId="urn:microsoft.com/office/officeart/2005/8/layout/orgChart1"/>
    <dgm:cxn modelId="{C02E4DF9-FD2B-4E43-872E-CF6750EE55E5}" type="presOf" srcId="{1C2E2267-F5E7-4046-8C92-5DBB2F6927F4}" destId="{F35D0F22-1CAC-4768-A9C6-0BEE3B4DEEEF}" srcOrd="0" destOrd="0" presId="urn:microsoft.com/office/officeart/2005/8/layout/orgChart1"/>
    <dgm:cxn modelId="{10A39E54-DA8F-4BD6-9695-555D8B089822}" type="presOf" srcId="{022AB392-D42B-40B1-9548-24756E1C1EC2}" destId="{96A03786-6679-4168-8A30-D28CA0F748E4}" srcOrd="1" destOrd="0" presId="urn:microsoft.com/office/officeart/2005/8/layout/orgChart1"/>
    <dgm:cxn modelId="{CD57E07F-0DC7-43CC-B868-9CB96DBA6130}" type="presOf" srcId="{F3664904-12F8-48C7-A573-7698A4372007}" destId="{92700C6E-D99D-4E2A-9984-6FE391D6984F}" srcOrd="0" destOrd="0" presId="urn:microsoft.com/office/officeart/2005/8/layout/orgChart1"/>
    <dgm:cxn modelId="{A83316BE-D124-4CFA-A8CB-40060520D51C}" srcId="{D9D50DC2-4E44-4155-9DCA-642A2251E3F0}" destId="{7F8A6698-8665-49B3-AE46-1A1454D2022E}" srcOrd="0" destOrd="0" parTransId="{9F3EA4EA-CE28-47D9-B27D-03AD4699FD27}" sibTransId="{4161E828-2052-4412-8B4A-1C5665BEDC30}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06329B2D-15C0-4C0F-97C7-1567AF95B8E4}" type="presParOf" srcId="{FDEF2CB4-BE06-4E14-BF44-6019B96FDCCB}" destId="{5BABFA8B-7D95-469C-8D2D-60F603F66B70}" srcOrd="0" destOrd="0" presId="urn:microsoft.com/office/officeart/2005/8/layout/orgChart1"/>
    <dgm:cxn modelId="{00689EAA-715C-4381-BCF0-5BEB62B7CA6B}" type="presParOf" srcId="{5BABFA8B-7D95-469C-8D2D-60F603F66B70}" destId="{0707632A-A2A7-4BAC-BF8E-8BC99AB192ED}" srcOrd="0" destOrd="0" presId="urn:microsoft.com/office/officeart/2005/8/layout/orgChart1"/>
    <dgm:cxn modelId="{418FCC15-FF6A-48CD-9FDB-0BBE8D283BFE}" type="presParOf" srcId="{0707632A-A2A7-4BAC-BF8E-8BC99AB192ED}" destId="{257D1E15-C19D-46FC-95A2-963A141DFC9E}" srcOrd="0" destOrd="0" presId="urn:microsoft.com/office/officeart/2005/8/layout/orgChart1"/>
    <dgm:cxn modelId="{3E0A9ECD-A154-40CF-8B2D-6BC78BDFE82E}" type="presParOf" srcId="{0707632A-A2A7-4BAC-BF8E-8BC99AB192ED}" destId="{1CA7A216-AB47-4747-9A28-CE3343D5A809}" srcOrd="1" destOrd="0" presId="urn:microsoft.com/office/officeart/2005/8/layout/orgChart1"/>
    <dgm:cxn modelId="{6376FE60-7D88-4F85-96F3-416540F788E3}" type="presParOf" srcId="{5BABFA8B-7D95-469C-8D2D-60F603F66B70}" destId="{FCB43702-AD86-4008-904E-C813BE060FAA}" srcOrd="1" destOrd="0" presId="urn:microsoft.com/office/officeart/2005/8/layout/orgChart1"/>
    <dgm:cxn modelId="{BA22B660-5225-4EBF-A3E1-9206F0401299}" type="presParOf" srcId="{FCB43702-AD86-4008-904E-C813BE060FAA}" destId="{92700C6E-D99D-4E2A-9984-6FE391D6984F}" srcOrd="0" destOrd="0" presId="urn:microsoft.com/office/officeart/2005/8/layout/orgChart1"/>
    <dgm:cxn modelId="{67717D1F-D338-4215-8960-56CE6DA7389F}" type="presParOf" srcId="{FCB43702-AD86-4008-904E-C813BE060FAA}" destId="{2EEF0599-012B-449F-9AAD-3555ADA6291E}" srcOrd="1" destOrd="0" presId="urn:microsoft.com/office/officeart/2005/8/layout/orgChart1"/>
    <dgm:cxn modelId="{3135BEEC-C495-461F-873B-74CC9B1AF6E6}" type="presParOf" srcId="{2EEF0599-012B-449F-9AAD-3555ADA6291E}" destId="{BD371ABA-74F7-4F47-B986-5613745BD90C}" srcOrd="0" destOrd="0" presId="urn:microsoft.com/office/officeart/2005/8/layout/orgChart1"/>
    <dgm:cxn modelId="{8FF3513F-B7ED-420F-A5BA-551BE7537EB8}" type="presParOf" srcId="{BD371ABA-74F7-4F47-B986-5613745BD90C}" destId="{4D32E229-40FB-4891-A1DB-12669269F63F}" srcOrd="0" destOrd="0" presId="urn:microsoft.com/office/officeart/2005/8/layout/orgChart1"/>
    <dgm:cxn modelId="{E004C63D-AC48-4AAE-AE9E-C9955A0D7C66}" type="presParOf" srcId="{BD371ABA-74F7-4F47-B986-5613745BD90C}" destId="{68506615-05BB-472B-AD43-673E3E090A78}" srcOrd="1" destOrd="0" presId="urn:microsoft.com/office/officeart/2005/8/layout/orgChart1"/>
    <dgm:cxn modelId="{89EFBD64-838E-4E0C-AA04-4CDA172B8BD6}" type="presParOf" srcId="{2EEF0599-012B-449F-9AAD-3555ADA6291E}" destId="{52008428-F957-42D3-98C2-4C0608EDDAF3}" srcOrd="1" destOrd="0" presId="urn:microsoft.com/office/officeart/2005/8/layout/orgChart1"/>
    <dgm:cxn modelId="{9DF85332-3FAF-4659-B921-173441A429E4}" type="presParOf" srcId="{52008428-F957-42D3-98C2-4C0608EDDAF3}" destId="{74BDCE33-6AD5-4843-8B2E-F495B6538DB6}" srcOrd="0" destOrd="0" presId="urn:microsoft.com/office/officeart/2005/8/layout/orgChart1"/>
    <dgm:cxn modelId="{2009EC83-122B-4054-A2E4-21B7FC1542C9}" type="presParOf" srcId="{52008428-F957-42D3-98C2-4C0608EDDAF3}" destId="{F5D7B25E-85AA-4172-9439-41EB925F88E1}" srcOrd="1" destOrd="0" presId="urn:microsoft.com/office/officeart/2005/8/layout/orgChart1"/>
    <dgm:cxn modelId="{D09F70DC-BF1F-4B2C-8465-BA2EE62B00AC}" type="presParOf" srcId="{F5D7B25E-85AA-4172-9439-41EB925F88E1}" destId="{D1F31276-54B8-4764-BB00-8C0BD6F21BDB}" srcOrd="0" destOrd="0" presId="urn:microsoft.com/office/officeart/2005/8/layout/orgChart1"/>
    <dgm:cxn modelId="{C1F699A5-1AB1-498D-98FD-50265DA2657B}" type="presParOf" srcId="{D1F31276-54B8-4764-BB00-8C0BD6F21BDB}" destId="{5C762E7A-0158-45A3-9BD1-3A5D911BE73E}" srcOrd="0" destOrd="0" presId="urn:microsoft.com/office/officeart/2005/8/layout/orgChart1"/>
    <dgm:cxn modelId="{B257AF51-90DC-4EB3-AB5E-D36F0055B1D8}" type="presParOf" srcId="{D1F31276-54B8-4764-BB00-8C0BD6F21BDB}" destId="{57B783CB-A4C1-40CD-8A48-74A12172F869}" srcOrd="1" destOrd="0" presId="urn:microsoft.com/office/officeart/2005/8/layout/orgChart1"/>
    <dgm:cxn modelId="{6D518E8A-521A-4EBA-A586-6A2E24F37E2F}" type="presParOf" srcId="{F5D7B25E-85AA-4172-9439-41EB925F88E1}" destId="{80B083DD-52EA-4682-AABD-9C73DB9067A1}" srcOrd="1" destOrd="0" presId="urn:microsoft.com/office/officeart/2005/8/layout/orgChart1"/>
    <dgm:cxn modelId="{B37BC59F-97A5-4415-A30C-7F1B000EEEFA}" type="presParOf" srcId="{80B083DD-52EA-4682-AABD-9C73DB9067A1}" destId="{C7BE9737-982C-462B-94E6-A2BCF39C6CBE}" srcOrd="0" destOrd="0" presId="urn:microsoft.com/office/officeart/2005/8/layout/orgChart1"/>
    <dgm:cxn modelId="{71CB7668-C336-464B-ADC2-9F48E7D5DA40}" type="presParOf" srcId="{80B083DD-52EA-4682-AABD-9C73DB9067A1}" destId="{2EED8BA2-48DA-40B7-9A8F-BE2FDC49A006}" srcOrd="1" destOrd="0" presId="urn:microsoft.com/office/officeart/2005/8/layout/orgChart1"/>
    <dgm:cxn modelId="{C68D1490-B307-47B4-BF12-446F39C90232}" type="presParOf" srcId="{2EED8BA2-48DA-40B7-9A8F-BE2FDC49A006}" destId="{8566C5D6-4BEF-44D1-827A-5ADD3F9430FE}" srcOrd="0" destOrd="0" presId="urn:microsoft.com/office/officeart/2005/8/layout/orgChart1"/>
    <dgm:cxn modelId="{335BF47A-E9E6-4702-9C4B-E2E4CB689D2C}" type="presParOf" srcId="{8566C5D6-4BEF-44D1-827A-5ADD3F9430FE}" destId="{0CBA79BC-EB95-4413-9904-61CA29AC114D}" srcOrd="0" destOrd="0" presId="urn:microsoft.com/office/officeart/2005/8/layout/orgChart1"/>
    <dgm:cxn modelId="{0F291701-6722-4E88-A937-D623045A8108}" type="presParOf" srcId="{8566C5D6-4BEF-44D1-827A-5ADD3F9430FE}" destId="{6C6F15B1-5D8F-4A58-938D-577C3B3CCA05}" srcOrd="1" destOrd="0" presId="urn:microsoft.com/office/officeart/2005/8/layout/orgChart1"/>
    <dgm:cxn modelId="{80531CC1-089A-41CF-86DF-9F9F6881C8E5}" type="presParOf" srcId="{2EED8BA2-48DA-40B7-9A8F-BE2FDC49A006}" destId="{755F4814-CE1E-49AD-8453-119C2EB58FE3}" srcOrd="1" destOrd="0" presId="urn:microsoft.com/office/officeart/2005/8/layout/orgChart1"/>
    <dgm:cxn modelId="{B4AB0160-5EBE-4B02-999A-58CDE1D2E480}" type="presParOf" srcId="{2EED8BA2-48DA-40B7-9A8F-BE2FDC49A006}" destId="{60DED887-9C0B-4D19-8C82-B95BF59E10E7}" srcOrd="2" destOrd="0" presId="urn:microsoft.com/office/officeart/2005/8/layout/orgChart1"/>
    <dgm:cxn modelId="{4125A8C6-A1E7-492C-9A06-8677A231096C}" type="presParOf" srcId="{F5D7B25E-85AA-4172-9439-41EB925F88E1}" destId="{63E8E236-534C-4439-B5B2-65E85401D36B}" srcOrd="2" destOrd="0" presId="urn:microsoft.com/office/officeart/2005/8/layout/orgChart1"/>
    <dgm:cxn modelId="{A7F6D1E1-CEB1-456C-83AD-8AA5408A875A}" type="presParOf" srcId="{52008428-F957-42D3-98C2-4C0608EDDAF3}" destId="{4836149B-3958-4493-B830-634463EB044A}" srcOrd="2" destOrd="0" presId="urn:microsoft.com/office/officeart/2005/8/layout/orgChart1"/>
    <dgm:cxn modelId="{C038B95D-9683-40C8-AAEA-E823CC4F5073}" type="presParOf" srcId="{52008428-F957-42D3-98C2-4C0608EDDAF3}" destId="{AF3FDDC9-5D1B-4AC5-A2FD-F19BFC38FB95}" srcOrd="3" destOrd="0" presId="urn:microsoft.com/office/officeart/2005/8/layout/orgChart1"/>
    <dgm:cxn modelId="{44F890CD-2439-4DDB-81B4-08768B363158}" type="presParOf" srcId="{AF3FDDC9-5D1B-4AC5-A2FD-F19BFC38FB95}" destId="{81BCFB3C-1D4C-4BC2-BA8E-E14F4798275E}" srcOrd="0" destOrd="0" presId="urn:microsoft.com/office/officeart/2005/8/layout/orgChart1"/>
    <dgm:cxn modelId="{B9C56B0E-DE32-4D23-A99D-86241A07CD16}" type="presParOf" srcId="{81BCFB3C-1D4C-4BC2-BA8E-E14F4798275E}" destId="{E0A3AD1B-64D4-4246-9CD6-AE8CC2138145}" srcOrd="0" destOrd="0" presId="urn:microsoft.com/office/officeart/2005/8/layout/orgChart1"/>
    <dgm:cxn modelId="{C253405C-7F61-4536-A556-BF205952B133}" type="presParOf" srcId="{81BCFB3C-1D4C-4BC2-BA8E-E14F4798275E}" destId="{4AB9C40F-22A2-4F32-90A8-70063F65C241}" srcOrd="1" destOrd="0" presId="urn:microsoft.com/office/officeart/2005/8/layout/orgChart1"/>
    <dgm:cxn modelId="{6D06E8A4-6B04-4F22-9231-5E1E40D6B3D2}" type="presParOf" srcId="{AF3FDDC9-5D1B-4AC5-A2FD-F19BFC38FB95}" destId="{D8637533-0640-4139-9407-E716ACC1D0E9}" srcOrd="1" destOrd="0" presId="urn:microsoft.com/office/officeart/2005/8/layout/orgChart1"/>
    <dgm:cxn modelId="{7FDFE471-7DF8-4E9C-A0A7-F841A0D96C82}" type="presParOf" srcId="{D8637533-0640-4139-9407-E716ACC1D0E9}" destId="{FD656A40-A75F-4930-8A51-4B0861DE11BD}" srcOrd="0" destOrd="0" presId="urn:microsoft.com/office/officeart/2005/8/layout/orgChart1"/>
    <dgm:cxn modelId="{95B1ADFC-56F0-4022-BFF1-ACE11202AFE8}" type="presParOf" srcId="{D8637533-0640-4139-9407-E716ACC1D0E9}" destId="{B92FD32C-2B13-4445-A673-CB48A6B03DCD}" srcOrd="1" destOrd="0" presId="urn:microsoft.com/office/officeart/2005/8/layout/orgChart1"/>
    <dgm:cxn modelId="{31145F83-06C4-447F-A112-0CF61CCBB9DD}" type="presParOf" srcId="{B92FD32C-2B13-4445-A673-CB48A6B03DCD}" destId="{C2ECA170-DB47-43B9-B30A-7C8B9BFB9433}" srcOrd="0" destOrd="0" presId="urn:microsoft.com/office/officeart/2005/8/layout/orgChart1"/>
    <dgm:cxn modelId="{C277D1A0-283F-432E-B158-3AD3CB6890A6}" type="presParOf" srcId="{C2ECA170-DB47-43B9-B30A-7C8B9BFB9433}" destId="{BDDDFB2E-CAF5-4A29-A488-CD383A844AC3}" srcOrd="0" destOrd="0" presId="urn:microsoft.com/office/officeart/2005/8/layout/orgChart1"/>
    <dgm:cxn modelId="{DC916DA4-EB4D-44CE-86B2-7FCF23B35E96}" type="presParOf" srcId="{C2ECA170-DB47-43B9-B30A-7C8B9BFB9433}" destId="{96A03786-6679-4168-8A30-D28CA0F748E4}" srcOrd="1" destOrd="0" presId="urn:microsoft.com/office/officeart/2005/8/layout/orgChart1"/>
    <dgm:cxn modelId="{EA437F86-DF25-42D5-A55E-07E2E45F4FEB}" type="presParOf" srcId="{B92FD32C-2B13-4445-A673-CB48A6B03DCD}" destId="{A8BCF54F-C8BB-4BB7-8B2E-9CADF696B4AA}" srcOrd="1" destOrd="0" presId="urn:microsoft.com/office/officeart/2005/8/layout/orgChart1"/>
    <dgm:cxn modelId="{7FEE405F-0023-4BA5-8AE4-F943DE79C3E3}" type="presParOf" srcId="{A8BCF54F-C8BB-4BB7-8B2E-9CADF696B4AA}" destId="{53E640E1-8099-4375-ACFC-2656851AAEDE}" srcOrd="0" destOrd="0" presId="urn:microsoft.com/office/officeart/2005/8/layout/orgChart1"/>
    <dgm:cxn modelId="{22E7132E-EC67-499D-9DC1-E5AE31150FD3}" type="presParOf" srcId="{A8BCF54F-C8BB-4BB7-8B2E-9CADF696B4AA}" destId="{CBC8E43F-0AF5-4D7B-BBAE-27DB101CCF5E}" srcOrd="1" destOrd="0" presId="urn:microsoft.com/office/officeart/2005/8/layout/orgChart1"/>
    <dgm:cxn modelId="{27DC8BB1-CF49-4E76-B988-7FE0ED724582}" type="presParOf" srcId="{CBC8E43F-0AF5-4D7B-BBAE-27DB101CCF5E}" destId="{497BA355-E4D9-404B-B777-C0C57C671FE2}" srcOrd="0" destOrd="0" presId="urn:microsoft.com/office/officeart/2005/8/layout/orgChart1"/>
    <dgm:cxn modelId="{25D5CC15-4403-4ECC-9624-1FCDBDD1CAC0}" type="presParOf" srcId="{497BA355-E4D9-404B-B777-C0C57C671FE2}" destId="{55453625-4B19-4D99-85FC-64171E0BDD7B}" srcOrd="0" destOrd="0" presId="urn:microsoft.com/office/officeart/2005/8/layout/orgChart1"/>
    <dgm:cxn modelId="{813BB5C6-282D-4FB9-8FBC-54C3AF2A9A54}" type="presParOf" srcId="{497BA355-E4D9-404B-B777-C0C57C671FE2}" destId="{401A5BA2-19A3-48F4-A970-06BF3750FE8F}" srcOrd="1" destOrd="0" presId="urn:microsoft.com/office/officeart/2005/8/layout/orgChart1"/>
    <dgm:cxn modelId="{9FC153C2-1F6F-4331-BFE1-F4209ABE40D9}" type="presParOf" srcId="{CBC8E43F-0AF5-4D7B-BBAE-27DB101CCF5E}" destId="{EF24E6F5-D4E4-4C11-AD70-09870458A897}" srcOrd="1" destOrd="0" presId="urn:microsoft.com/office/officeart/2005/8/layout/orgChart1"/>
    <dgm:cxn modelId="{258DFD6C-78EB-418F-B088-A46EA7236D43}" type="presParOf" srcId="{CBC8E43F-0AF5-4D7B-BBAE-27DB101CCF5E}" destId="{C0D2FDB1-573B-402E-9CDD-732E4D127C5E}" srcOrd="2" destOrd="0" presId="urn:microsoft.com/office/officeart/2005/8/layout/orgChart1"/>
    <dgm:cxn modelId="{22B1CAB7-C74F-4392-B687-F20857051C4C}" type="presParOf" srcId="{B92FD32C-2B13-4445-A673-CB48A6B03DCD}" destId="{860AC051-C405-4038-98DB-0EE8D42A017C}" srcOrd="2" destOrd="0" presId="urn:microsoft.com/office/officeart/2005/8/layout/orgChart1"/>
    <dgm:cxn modelId="{D4329F1F-B7FE-43ED-9919-4D9DEB09713B}" type="presParOf" srcId="{AF3FDDC9-5D1B-4AC5-A2FD-F19BFC38FB95}" destId="{DE13799A-FD06-454D-87BA-B18411B9BE81}" srcOrd="2" destOrd="0" presId="urn:microsoft.com/office/officeart/2005/8/layout/orgChart1"/>
    <dgm:cxn modelId="{536BC31C-29F3-425E-8E6A-484F7B1D4556}" type="presParOf" srcId="{52008428-F957-42D3-98C2-4C0608EDDAF3}" destId="{9E44EAE3-5896-4917-8FD5-483D57CF35EB}" srcOrd="4" destOrd="0" presId="urn:microsoft.com/office/officeart/2005/8/layout/orgChart1"/>
    <dgm:cxn modelId="{3CEB5360-65D9-4B7D-9BB4-9CF820053D03}" type="presParOf" srcId="{52008428-F957-42D3-98C2-4C0608EDDAF3}" destId="{0FAA2599-981C-41A2-AD74-5C880F6C833E}" srcOrd="5" destOrd="0" presId="urn:microsoft.com/office/officeart/2005/8/layout/orgChart1"/>
    <dgm:cxn modelId="{516F7414-9A50-4244-83F9-70AAF3A6354A}" type="presParOf" srcId="{0FAA2599-981C-41A2-AD74-5C880F6C833E}" destId="{86E1C8B6-45A3-41C5-9C08-8AF8C91DFB4C}" srcOrd="0" destOrd="0" presId="urn:microsoft.com/office/officeart/2005/8/layout/orgChart1"/>
    <dgm:cxn modelId="{EEC89046-811B-4E97-B9DD-5162768CA7D1}" type="presParOf" srcId="{86E1C8B6-45A3-41C5-9C08-8AF8C91DFB4C}" destId="{CF5BA717-A976-424F-974A-5F7D0FF6A212}" srcOrd="0" destOrd="0" presId="urn:microsoft.com/office/officeart/2005/8/layout/orgChart1"/>
    <dgm:cxn modelId="{B04EB418-460B-4326-AFE0-4599DF437974}" type="presParOf" srcId="{86E1C8B6-45A3-41C5-9C08-8AF8C91DFB4C}" destId="{AF73ACCD-C3C2-4FD9-8C5D-3DD8FD728039}" srcOrd="1" destOrd="0" presId="urn:microsoft.com/office/officeart/2005/8/layout/orgChart1"/>
    <dgm:cxn modelId="{1F2024F8-D014-4198-B7F0-CEA6E84A371C}" type="presParOf" srcId="{0FAA2599-981C-41A2-AD74-5C880F6C833E}" destId="{015F744B-F564-4572-88EA-A961FEDD15A8}" srcOrd="1" destOrd="0" presId="urn:microsoft.com/office/officeart/2005/8/layout/orgChart1"/>
    <dgm:cxn modelId="{EF14E109-0EFD-401D-879C-0CC9A7EB2382}" type="presParOf" srcId="{0FAA2599-981C-41A2-AD74-5C880F6C833E}" destId="{4F64F138-ACF5-4741-B219-DD9FD9E98F89}" srcOrd="2" destOrd="0" presId="urn:microsoft.com/office/officeart/2005/8/layout/orgChart1"/>
    <dgm:cxn modelId="{0369C805-F013-4B18-A144-C56FDEBE303D}" type="presParOf" srcId="{52008428-F957-42D3-98C2-4C0608EDDAF3}" destId="{A795B73D-D2C2-47F9-B9D0-5CB00D54AB18}" srcOrd="6" destOrd="0" presId="urn:microsoft.com/office/officeart/2005/8/layout/orgChart1"/>
    <dgm:cxn modelId="{EE3C448C-3456-440E-A9EE-F4E7A653C708}" type="presParOf" srcId="{52008428-F957-42D3-98C2-4C0608EDDAF3}" destId="{F4AC77FB-4E3A-4C47-A73B-D42B8A554B9C}" srcOrd="7" destOrd="0" presId="urn:microsoft.com/office/officeart/2005/8/layout/orgChart1"/>
    <dgm:cxn modelId="{25936701-692F-4439-8FE7-1171DEC11D18}" type="presParOf" srcId="{F4AC77FB-4E3A-4C47-A73B-D42B8A554B9C}" destId="{47463BA5-FA50-4DE3-8C7E-29328770EE8C}" srcOrd="0" destOrd="0" presId="urn:microsoft.com/office/officeart/2005/8/layout/orgChart1"/>
    <dgm:cxn modelId="{BBE5EB71-AAF9-474D-8079-D674C2764E63}" type="presParOf" srcId="{47463BA5-FA50-4DE3-8C7E-29328770EE8C}" destId="{F35D0F22-1CAC-4768-A9C6-0BEE3B4DEEEF}" srcOrd="0" destOrd="0" presId="urn:microsoft.com/office/officeart/2005/8/layout/orgChart1"/>
    <dgm:cxn modelId="{8374FCE4-A530-4E6E-9C2E-111034CBA3EF}" type="presParOf" srcId="{47463BA5-FA50-4DE3-8C7E-29328770EE8C}" destId="{07EFB576-321E-4B23-B16C-0A537388519A}" srcOrd="1" destOrd="0" presId="urn:microsoft.com/office/officeart/2005/8/layout/orgChart1"/>
    <dgm:cxn modelId="{018E98FE-5BB6-47A5-BD27-D52B80C6A6FD}" type="presParOf" srcId="{F4AC77FB-4E3A-4C47-A73B-D42B8A554B9C}" destId="{CB54CC36-E9FF-4BAF-8FBF-18EDFA4E965E}" srcOrd="1" destOrd="0" presId="urn:microsoft.com/office/officeart/2005/8/layout/orgChart1"/>
    <dgm:cxn modelId="{F2202E7B-DDD4-44DD-9591-641B1687A776}" type="presParOf" srcId="{F4AC77FB-4E3A-4C47-A73B-D42B8A554B9C}" destId="{E8E3BAC1-E2F5-4971-B3B1-9CB3FE850EAB}" srcOrd="2" destOrd="0" presId="urn:microsoft.com/office/officeart/2005/8/layout/orgChart1"/>
    <dgm:cxn modelId="{82055658-5DEF-49E7-A45B-417FD80FA937}" type="presParOf" srcId="{2EEF0599-012B-449F-9AAD-3555ADA6291E}" destId="{4469CE07-09E3-4618-8ADA-FDC6ADD7A912}" srcOrd="2" destOrd="0" presId="urn:microsoft.com/office/officeart/2005/8/layout/orgChart1"/>
    <dgm:cxn modelId="{E9308E13-0EA4-49AE-866A-F6362C899771}" type="presParOf" srcId="{4469CE07-09E3-4618-8ADA-FDC6ADD7A912}" destId="{32AE7746-7B97-4FC7-8669-A6D50A49A34C}" srcOrd="0" destOrd="0" presId="urn:microsoft.com/office/officeart/2005/8/layout/orgChart1"/>
    <dgm:cxn modelId="{AD93307F-C746-408D-BA08-49615CCF5351}" type="presParOf" srcId="{4469CE07-09E3-4618-8ADA-FDC6ADD7A912}" destId="{3B0977CE-F1BF-4136-A3CB-256D3A42378A}" srcOrd="1" destOrd="0" presId="urn:microsoft.com/office/officeart/2005/8/layout/orgChart1"/>
    <dgm:cxn modelId="{C21662E5-9FC6-4D52-B02C-B71B557DFF01}" type="presParOf" srcId="{3B0977CE-F1BF-4136-A3CB-256D3A42378A}" destId="{DC0B9825-140E-4DE7-AD08-93ED1B6C3D0F}" srcOrd="0" destOrd="0" presId="urn:microsoft.com/office/officeart/2005/8/layout/orgChart1"/>
    <dgm:cxn modelId="{725EC781-1D6A-4D1B-A014-F0234F229A11}" type="presParOf" srcId="{DC0B9825-140E-4DE7-AD08-93ED1B6C3D0F}" destId="{D6235294-B0ED-4EB5-A3D5-D41C65A8D448}" srcOrd="0" destOrd="0" presId="urn:microsoft.com/office/officeart/2005/8/layout/orgChart1"/>
    <dgm:cxn modelId="{8DAF39B6-1E8C-4B60-AC82-4990D72D367A}" type="presParOf" srcId="{DC0B9825-140E-4DE7-AD08-93ED1B6C3D0F}" destId="{3AC19EAA-66F9-416D-8142-843DDF8012F4}" srcOrd="1" destOrd="0" presId="urn:microsoft.com/office/officeart/2005/8/layout/orgChart1"/>
    <dgm:cxn modelId="{9C924E0E-C61D-4543-AF3C-24138025158B}" type="presParOf" srcId="{3B0977CE-F1BF-4136-A3CB-256D3A42378A}" destId="{68C02297-82E2-4960-B20C-AF2E8F332A27}" srcOrd="1" destOrd="0" presId="urn:microsoft.com/office/officeart/2005/8/layout/orgChart1"/>
    <dgm:cxn modelId="{251757B3-F736-41A5-B5A5-6DD3FF6437F9}" type="presParOf" srcId="{3B0977CE-F1BF-4136-A3CB-256D3A42378A}" destId="{C760E2D0-C8C3-4F6A-BF22-E9022A114360}" srcOrd="2" destOrd="0" presId="urn:microsoft.com/office/officeart/2005/8/layout/orgChart1"/>
    <dgm:cxn modelId="{4D596A37-127E-47C2-A022-36A2463E761D}" type="presParOf" srcId="{5BABFA8B-7D95-469C-8D2D-60F603F66B70}" destId="{326FC48B-75AA-439D-AC59-3D6E6D8234F3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2AE7746-7B97-4FC7-8669-A6D50A49A34C}">
      <dsp:nvSpPr>
        <dsp:cNvPr id="0" name=""/>
        <dsp:cNvSpPr/>
      </dsp:nvSpPr>
      <dsp:spPr>
        <a:xfrm>
          <a:off x="4882655" y="93353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126700" y="0"/>
              </a:moveTo>
              <a:lnTo>
                <a:pt x="126700" y="354773"/>
              </a:lnTo>
              <a:lnTo>
                <a:pt x="4572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95B73D-D2C2-47F9-B9D0-5CB00D54AB18}">
      <dsp:nvSpPr>
        <dsp:cNvPr id="0" name=""/>
        <dsp:cNvSpPr/>
      </dsp:nvSpPr>
      <dsp:spPr>
        <a:xfrm>
          <a:off x="5009356" y="933534"/>
          <a:ext cx="1496217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1496217" y="628565"/>
              </a:lnTo>
              <a:lnTo>
                <a:pt x="1496217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5009356" y="933534"/>
          <a:ext cx="563009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563009" y="628565"/>
              </a:lnTo>
              <a:lnTo>
                <a:pt x="563009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3E640E1-8099-4375-ACFC-2656851AAEDE}">
      <dsp:nvSpPr>
        <dsp:cNvPr id="0" name=""/>
        <dsp:cNvSpPr/>
      </dsp:nvSpPr>
      <dsp:spPr>
        <a:xfrm>
          <a:off x="4330659" y="2576288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D656A40-A75F-4930-8A51-4B0861DE11BD}">
      <dsp:nvSpPr>
        <dsp:cNvPr id="0" name=""/>
        <dsp:cNvSpPr/>
      </dsp:nvSpPr>
      <dsp:spPr>
        <a:xfrm>
          <a:off x="4593437" y="2028704"/>
          <a:ext cx="91440" cy="16196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61961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4639157" y="933534"/>
          <a:ext cx="370198" cy="709546"/>
        </a:xfrm>
        <a:custGeom>
          <a:avLst/>
          <a:gdLst/>
          <a:ahLst/>
          <a:cxnLst/>
          <a:rect l="0" t="0" r="0" b="0"/>
          <a:pathLst>
            <a:path>
              <a:moveTo>
                <a:pt x="370198" y="0"/>
              </a:moveTo>
              <a:lnTo>
                <a:pt x="370198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3204639" y="2028704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4BDCE33-6AD5-4843-8B2E-F495B6538DB6}">
      <dsp:nvSpPr>
        <dsp:cNvPr id="0" name=""/>
        <dsp:cNvSpPr/>
      </dsp:nvSpPr>
      <dsp:spPr>
        <a:xfrm>
          <a:off x="3513138" y="933534"/>
          <a:ext cx="1496217" cy="709546"/>
        </a:xfrm>
        <a:custGeom>
          <a:avLst/>
          <a:gdLst/>
          <a:ahLst/>
          <a:cxnLst/>
          <a:rect l="0" t="0" r="0" b="0"/>
          <a:pathLst>
            <a:path>
              <a:moveTo>
                <a:pt x="1496217" y="0"/>
              </a:moveTo>
              <a:lnTo>
                <a:pt x="1496217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2700C6E-D99D-4E2A-9984-6FE391D6984F}">
      <dsp:nvSpPr>
        <dsp:cNvPr id="0" name=""/>
        <dsp:cNvSpPr/>
      </dsp:nvSpPr>
      <dsp:spPr>
        <a:xfrm>
          <a:off x="4963636" y="385949"/>
          <a:ext cx="91440" cy="16196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61961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57D1E15-C19D-46FC-95A2-963A141DFC9E}">
      <dsp:nvSpPr>
        <dsp:cNvPr id="0" name=""/>
        <dsp:cNvSpPr/>
      </dsp:nvSpPr>
      <dsp:spPr>
        <a:xfrm>
          <a:off x="4623732" y="326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Chief </a:t>
          </a:r>
          <a:r>
            <a:rPr lang="en-AU" sz="900" kern="1200" smtClean="0"/>
            <a:t>Executive Officer</a:t>
          </a:r>
          <a:endParaRPr lang="en-GB" sz="900" kern="1200"/>
        </a:p>
      </dsp:txBody>
      <dsp:txXfrm>
        <a:off x="4623732" y="326"/>
        <a:ext cx="771246" cy="385623"/>
      </dsp:txXfrm>
    </dsp:sp>
    <dsp:sp modelId="{4D32E229-40FB-4891-A1DB-12669269F63F}">
      <dsp:nvSpPr>
        <dsp:cNvPr id="0" name=""/>
        <dsp:cNvSpPr/>
      </dsp:nvSpPr>
      <dsp:spPr>
        <a:xfrm>
          <a:off x="4623732" y="547911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Managing Director</a:t>
          </a:r>
          <a:endParaRPr lang="en-GB" sz="900" kern="1200" dirty="0"/>
        </a:p>
      </dsp:txBody>
      <dsp:txXfrm>
        <a:off x="4623732" y="547911"/>
        <a:ext cx="771246" cy="385623"/>
      </dsp:txXfrm>
    </dsp:sp>
    <dsp:sp modelId="{5C762E7A-0158-45A3-9BD1-3A5D911BE73E}">
      <dsp:nvSpPr>
        <dsp:cNvPr id="0" name=""/>
        <dsp:cNvSpPr/>
      </dsp:nvSpPr>
      <dsp:spPr>
        <a:xfrm>
          <a:off x="3127514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General Manager</a:t>
          </a:r>
          <a:endParaRPr lang="en-GB" sz="900" kern="1200" dirty="0"/>
        </a:p>
      </dsp:txBody>
      <dsp:txXfrm>
        <a:off x="3127514" y="1643080"/>
        <a:ext cx="771246" cy="385623"/>
      </dsp:txXfrm>
    </dsp:sp>
    <dsp:sp modelId="{0CBA79BC-EB95-4413-9904-61CA29AC114D}">
      <dsp:nvSpPr>
        <dsp:cNvPr id="0" name=""/>
        <dsp:cNvSpPr/>
      </dsp:nvSpPr>
      <dsp:spPr>
        <a:xfrm>
          <a:off x="3320326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Administration Manager</a:t>
          </a:r>
          <a:endParaRPr lang="en-GB" sz="900" kern="1200" dirty="0"/>
        </a:p>
      </dsp:txBody>
      <dsp:txXfrm>
        <a:off x="3320326" y="2190665"/>
        <a:ext cx="771246" cy="385623"/>
      </dsp:txXfrm>
    </dsp:sp>
    <dsp:sp modelId="{E0A3AD1B-64D4-4246-9CD6-AE8CC2138145}">
      <dsp:nvSpPr>
        <dsp:cNvPr id="0" name=""/>
        <dsp:cNvSpPr/>
      </dsp:nvSpPr>
      <dsp:spPr>
        <a:xfrm>
          <a:off x="4253534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Financial Controller</a:t>
          </a:r>
          <a:endParaRPr lang="en-GB" sz="900" kern="1200" dirty="0"/>
        </a:p>
      </dsp:txBody>
      <dsp:txXfrm>
        <a:off x="4253534" y="1643080"/>
        <a:ext cx="771246" cy="385623"/>
      </dsp:txXfrm>
    </dsp:sp>
    <dsp:sp modelId="{BDDDFB2E-CAF5-4A29-A488-CD383A844AC3}">
      <dsp:nvSpPr>
        <dsp:cNvPr id="0" name=""/>
        <dsp:cNvSpPr/>
      </dsp:nvSpPr>
      <dsp:spPr>
        <a:xfrm>
          <a:off x="4253534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Accountant</a:t>
          </a:r>
          <a:endParaRPr lang="en-GB" sz="900" kern="1200" dirty="0"/>
        </a:p>
      </dsp:txBody>
      <dsp:txXfrm>
        <a:off x="4253534" y="2190665"/>
        <a:ext cx="771246" cy="385623"/>
      </dsp:txXfrm>
    </dsp:sp>
    <dsp:sp modelId="{55453625-4B19-4D99-85FC-64171E0BDD7B}">
      <dsp:nvSpPr>
        <dsp:cNvPr id="0" name=""/>
        <dsp:cNvSpPr/>
      </dsp:nvSpPr>
      <dsp:spPr>
        <a:xfrm>
          <a:off x="4446346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Projects Officer</a:t>
          </a:r>
          <a:endParaRPr lang="en-GB" sz="900" kern="1200" dirty="0"/>
        </a:p>
      </dsp:txBody>
      <dsp:txXfrm>
        <a:off x="4446346" y="2738250"/>
        <a:ext cx="771246" cy="385623"/>
      </dsp:txXfrm>
    </dsp:sp>
    <dsp:sp modelId="{CF5BA717-A976-424F-974A-5F7D0FF6A212}">
      <dsp:nvSpPr>
        <dsp:cNvPr id="0" name=""/>
        <dsp:cNvSpPr/>
      </dsp:nvSpPr>
      <dsp:spPr>
        <a:xfrm>
          <a:off x="5186742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smtClean="0"/>
            <a:t>Marketing Director</a:t>
          </a:r>
          <a:endParaRPr lang="en-GB" sz="900" kern="1200" dirty="0"/>
        </a:p>
      </dsp:txBody>
      <dsp:txXfrm>
        <a:off x="5186742" y="1643080"/>
        <a:ext cx="771246" cy="385623"/>
      </dsp:txXfrm>
    </dsp:sp>
    <dsp:sp modelId="{F35D0F22-1CAC-4768-A9C6-0BEE3B4DEEEF}">
      <dsp:nvSpPr>
        <dsp:cNvPr id="0" name=""/>
        <dsp:cNvSpPr/>
      </dsp:nvSpPr>
      <dsp:spPr>
        <a:xfrm>
          <a:off x="6119950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Business Development</a:t>
          </a:r>
          <a:endParaRPr lang="en-GB" sz="900" kern="1200" dirty="0"/>
        </a:p>
      </dsp:txBody>
      <dsp:txXfrm>
        <a:off x="6119950" y="1643080"/>
        <a:ext cx="771246" cy="385623"/>
      </dsp:txXfrm>
    </dsp:sp>
    <dsp:sp modelId="{D6235294-B0ED-4EB5-A3D5-D41C65A8D448}">
      <dsp:nvSpPr>
        <dsp:cNvPr id="0" name=""/>
        <dsp:cNvSpPr/>
      </dsp:nvSpPr>
      <dsp:spPr>
        <a:xfrm>
          <a:off x="4157128" y="109549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smtClean="0"/>
            <a:t>Legal Advisor</a:t>
          </a:r>
          <a:endParaRPr lang="en-GB" sz="900" kern="1200" dirty="0"/>
        </a:p>
      </dsp:txBody>
      <dsp:txXfrm>
        <a:off x="4157128" y="1095495"/>
        <a:ext cx="771246" cy="38562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17826950"/>
              </p:ext>
            </p:extLst>
          </p:nvPr>
        </p:nvGraphicFramePr>
        <p:xfrm>
          <a:off x="1484313" y="2667000"/>
          <a:ext cx="10018712" cy="3124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44</TotalTime>
  <Words>23</Words>
  <Application>Microsoft Office PowerPoint</Application>
  <PresentationFormat>Widescreen</PresentationFormat>
  <Paragraphs>11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Cara Hemphill</cp:lastModifiedBy>
  <cp:revision>8</cp:revision>
  <dcterms:created xsi:type="dcterms:W3CDTF">2013-05-21T01:30:29Z</dcterms:created>
  <dcterms:modified xsi:type="dcterms:W3CDTF">2013-05-21T22:54:31Z</dcterms:modified>
</cp:coreProperties>
</file>

<file path=docProps/thumbnail.jpeg>
</file>