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437" autoAdjust="0"/>
    <p:restoredTop sz="86458" autoAdjust="0"/>
  </p:normalViewPr>
  <p:slideViewPr>
    <p:cSldViewPr snapToGrid="0">
      <p:cViewPr>
        <p:scale>
          <a:sx n="100" d="100"/>
          <a:sy n="100" d="100"/>
        </p:scale>
        <p:origin x="-1530" y="-1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5E6AD3-5C29-49C3-9F62-C95CF9A03C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9C0E78F-1914-463E-A522-236444465DA7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GB" dirty="0"/>
        </a:p>
      </dgm:t>
    </dgm:pt>
    <dgm:pt modelId="{F3664904-12F8-48C7-A573-7698A4372007}" type="parTrans" cxnId="{51B0394B-663C-450B-8F71-BBC9DFA520C5}">
      <dgm:prSet/>
      <dgm:spPr/>
      <dgm:t>
        <a:bodyPr/>
        <a:lstStyle/>
        <a:p>
          <a:endParaRPr lang="en-GB"/>
        </a:p>
      </dgm:t>
    </dgm:pt>
    <dgm:pt modelId="{248F7F54-F2ED-4FE1-B37D-9154FC9B4910}" type="sibTrans" cxnId="{51B0394B-663C-450B-8F71-BBC9DFA520C5}">
      <dgm:prSet/>
      <dgm:spPr/>
      <dgm:t>
        <a:bodyPr/>
        <a:lstStyle/>
        <a:p>
          <a:endParaRPr lang="en-GB"/>
        </a:p>
      </dgm:t>
    </dgm:pt>
    <dgm:pt modelId="{6700062C-C32D-4408-BF7D-0C813B804700}" type="asst">
      <dgm:prSet phldrT="[Text]"/>
      <dgm:spPr/>
      <dgm:t>
        <a:bodyPr/>
        <a:lstStyle/>
        <a:p>
          <a:r>
            <a:rPr lang="en-AU" smtClean="0"/>
            <a:t>Legal Advisor</a:t>
          </a:r>
          <a:endParaRPr lang="en-GB" dirty="0"/>
        </a:p>
      </dgm:t>
    </dgm:pt>
    <dgm:pt modelId="{476398F4-48CA-4B12-B965-C653E2BC8068}" type="parTrans" cxnId="{86EC052A-17E9-4349-B559-90A084878A12}">
      <dgm:prSet/>
      <dgm:spPr/>
      <dgm:t>
        <a:bodyPr/>
        <a:lstStyle/>
        <a:p>
          <a:endParaRPr lang="en-GB"/>
        </a:p>
      </dgm:t>
    </dgm:pt>
    <dgm:pt modelId="{699313FE-F6E9-43EA-B2CC-A3F318BB47DA}" type="sibTrans" cxnId="{86EC052A-17E9-4349-B559-90A084878A12}">
      <dgm:prSet/>
      <dgm:spPr/>
      <dgm:t>
        <a:bodyPr/>
        <a:lstStyle/>
        <a:p>
          <a:endParaRPr lang="en-GB"/>
        </a:p>
      </dgm:t>
    </dgm:pt>
    <dgm:pt modelId="{7F8A6698-8665-49B3-AE46-1A1454D2022E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GB" dirty="0"/>
        </a:p>
      </dgm:t>
    </dgm:pt>
    <dgm:pt modelId="{9F3EA4EA-CE28-47D9-B27D-03AD4699FD27}" type="parTrans" cxnId="{A83316BE-D124-4CFA-A8CB-40060520D51C}">
      <dgm:prSet/>
      <dgm:spPr/>
      <dgm:t>
        <a:bodyPr/>
        <a:lstStyle/>
        <a:p>
          <a:endParaRPr lang="en-GB"/>
        </a:p>
      </dgm:t>
    </dgm:pt>
    <dgm:pt modelId="{4161E828-2052-4412-8B4A-1C5665BEDC30}" type="sibTrans" cxnId="{A83316BE-D124-4CFA-A8CB-40060520D51C}">
      <dgm:prSet/>
      <dgm:spPr/>
      <dgm:t>
        <a:bodyPr/>
        <a:lstStyle/>
        <a:p>
          <a:endParaRPr lang="en-GB"/>
        </a:p>
      </dgm:t>
    </dgm:pt>
    <dgm:pt modelId="{69CAF409-E0A4-4012-BBE4-21B34A18206E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GB" dirty="0"/>
        </a:p>
      </dgm:t>
    </dgm:pt>
    <dgm:pt modelId="{92FABF0C-F016-4B62-A1C3-5170A747F23E}" type="parTrans" cxnId="{08AE23AC-7C78-4BDC-B609-108658CB96BD}">
      <dgm:prSet/>
      <dgm:spPr/>
      <dgm:t>
        <a:bodyPr/>
        <a:lstStyle/>
        <a:p>
          <a:endParaRPr lang="en-GB"/>
        </a:p>
      </dgm:t>
    </dgm:pt>
    <dgm:pt modelId="{D764A5D3-D55E-4EA5-8246-6043B484F178}" type="sibTrans" cxnId="{08AE23AC-7C78-4BDC-B609-108658CB96BD}">
      <dgm:prSet/>
      <dgm:spPr/>
      <dgm:t>
        <a:bodyPr/>
        <a:lstStyle/>
        <a:p>
          <a:endParaRPr lang="en-GB"/>
        </a:p>
      </dgm:t>
    </dgm:pt>
    <dgm:pt modelId="{98182752-62B0-4561-8781-147AFDC45536}">
      <dgm:prSet phldrT="[Text]"/>
      <dgm:spPr/>
      <dgm:t>
        <a:bodyPr/>
        <a:lstStyle/>
        <a:p>
          <a:r>
            <a:rPr lang="en-AU" smtClean="0"/>
            <a:t>Marketing Director</a:t>
          </a:r>
          <a:endParaRPr lang="en-GB" dirty="0"/>
        </a:p>
      </dgm:t>
    </dgm:pt>
    <dgm:pt modelId="{D61E94F1-0123-4400-A234-7898A7F25EE0}" type="parTrans" cxnId="{F7C6C240-4761-4FD8-BC46-964F58877DA5}">
      <dgm:prSet/>
      <dgm:spPr/>
      <dgm:t>
        <a:bodyPr/>
        <a:lstStyle/>
        <a:p>
          <a:endParaRPr lang="en-GB"/>
        </a:p>
      </dgm:t>
    </dgm:pt>
    <dgm:pt modelId="{F602ACC0-6963-461B-A0B8-0E2B32B5F12A}" type="sibTrans" cxnId="{F7C6C240-4761-4FD8-BC46-964F58877DA5}">
      <dgm:prSet/>
      <dgm:spPr/>
      <dgm:t>
        <a:bodyPr/>
        <a:lstStyle/>
        <a:p>
          <a:endParaRPr lang="en-GB"/>
        </a:p>
      </dgm:t>
    </dgm:pt>
    <dgm:pt modelId="{1C2E2267-F5E7-4046-8C92-5DBB2F6927F4}">
      <dgm:prSet/>
      <dgm:spPr/>
      <dgm:t>
        <a:bodyPr/>
        <a:lstStyle/>
        <a:p>
          <a:r>
            <a:rPr lang="en-AU" dirty="0" smtClean="0"/>
            <a:t>Business Development</a:t>
          </a:r>
          <a:endParaRPr lang="en-GB" dirty="0"/>
        </a:p>
      </dgm:t>
    </dgm:pt>
    <dgm:pt modelId="{3F17DCAF-C99F-4710-AFD0-19118CDE2CAC}" type="parTrans" cxnId="{F27BF888-84EE-40C4-BE47-93E68A4A3F0C}">
      <dgm:prSet/>
      <dgm:spPr/>
      <dgm:t>
        <a:bodyPr/>
        <a:lstStyle/>
        <a:p>
          <a:endParaRPr lang="en-GB"/>
        </a:p>
      </dgm:t>
    </dgm:pt>
    <dgm:pt modelId="{9E21ADD3-011C-412C-8103-BBF5FDFB5524}" type="sibTrans" cxnId="{F27BF888-84EE-40C4-BE47-93E68A4A3F0C}">
      <dgm:prSet/>
      <dgm:spPr/>
      <dgm:t>
        <a:bodyPr/>
        <a:lstStyle/>
        <a:p>
          <a:endParaRPr lang="en-GB"/>
        </a:p>
      </dgm:t>
    </dgm:pt>
    <dgm:pt modelId="{022AB392-D42B-40B1-9548-24756E1C1EC2}">
      <dgm:prSet/>
      <dgm:spPr/>
      <dgm:t>
        <a:bodyPr/>
        <a:lstStyle/>
        <a:p>
          <a:r>
            <a:rPr lang="en-AU" dirty="0" smtClean="0"/>
            <a:t>Accountant</a:t>
          </a:r>
          <a:endParaRPr lang="en-GB" dirty="0"/>
        </a:p>
      </dgm:t>
    </dgm:pt>
    <dgm:pt modelId="{DA796F4E-20A4-4719-A8D7-1AF99303FBDD}" type="parTrans" cxnId="{CA0E677A-D6B2-4F6B-AC40-9078EC0658C2}">
      <dgm:prSet/>
      <dgm:spPr/>
      <dgm:t>
        <a:bodyPr/>
        <a:lstStyle/>
        <a:p>
          <a:endParaRPr lang="en-GB"/>
        </a:p>
      </dgm:t>
    </dgm:pt>
    <dgm:pt modelId="{DCC95CE0-07A3-49C9-86B8-873AFE4275CB}" type="sibTrans" cxnId="{CA0E677A-D6B2-4F6B-AC40-9078EC0658C2}">
      <dgm:prSet/>
      <dgm:spPr/>
      <dgm:t>
        <a:bodyPr/>
        <a:lstStyle/>
        <a:p>
          <a:endParaRPr lang="en-GB"/>
        </a:p>
      </dgm:t>
    </dgm:pt>
    <dgm:pt modelId="{6440D6DC-F1E7-480B-BAAB-46D666D22626}">
      <dgm:prSet/>
      <dgm:spPr/>
      <dgm:t>
        <a:bodyPr/>
        <a:lstStyle/>
        <a:p>
          <a:r>
            <a:rPr lang="en-AU" dirty="0" smtClean="0"/>
            <a:t>Projects Officer</a:t>
          </a:r>
          <a:endParaRPr lang="en-GB" dirty="0"/>
        </a:p>
      </dgm:t>
    </dgm:pt>
    <dgm:pt modelId="{6E53DE1A-C530-4145-9D8B-42637D61A0E8}" type="parTrans" cxnId="{D033DEBB-BE88-46DC-BA24-9A2F21989090}">
      <dgm:prSet/>
      <dgm:spPr/>
      <dgm:t>
        <a:bodyPr/>
        <a:lstStyle/>
        <a:p>
          <a:endParaRPr lang="en-GB"/>
        </a:p>
      </dgm:t>
    </dgm:pt>
    <dgm:pt modelId="{88A040DD-8F21-44E1-99A9-6D0454516636}" type="sibTrans" cxnId="{D033DEBB-BE88-46DC-BA24-9A2F21989090}">
      <dgm:prSet/>
      <dgm:spPr/>
      <dgm:t>
        <a:bodyPr/>
        <a:lstStyle/>
        <a:p>
          <a:endParaRPr lang="en-GB"/>
        </a:p>
      </dgm:t>
    </dgm:pt>
    <dgm:pt modelId="{FDEF2CB4-BE06-4E14-BF44-6019B96FDCCB}" type="pres">
      <dgm:prSet presAssocID="{A85E6AD3-5C29-49C3-9F62-C95CF9A03CD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1DFE0B09-AAE4-45CC-897E-712233D9BFE8}" type="pres">
      <dgm:prSet presAssocID="{B9C0E78F-1914-463E-A522-236444465DA7}" presName="hierRoot1" presStyleCnt="0">
        <dgm:presLayoutVars>
          <dgm:hierBranch val="init"/>
        </dgm:presLayoutVars>
      </dgm:prSet>
      <dgm:spPr/>
    </dgm:pt>
    <dgm:pt modelId="{41B9D316-D6EC-4BA3-96E6-E488142C685D}" type="pres">
      <dgm:prSet presAssocID="{B9C0E78F-1914-463E-A522-236444465DA7}" presName="rootComposite1" presStyleCnt="0"/>
      <dgm:spPr/>
    </dgm:pt>
    <dgm:pt modelId="{05A34A40-92C7-4EA1-A429-0022D902310E}" type="pres">
      <dgm:prSet presAssocID="{B9C0E78F-1914-463E-A522-236444465DA7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50AA8DE5-39A9-403B-B367-6B95BE37DC4A}" type="pres">
      <dgm:prSet presAssocID="{B9C0E78F-1914-463E-A522-236444465DA7}" presName="rootConnector1" presStyleLbl="node1" presStyleIdx="0" presStyleCnt="0"/>
      <dgm:spPr/>
      <dgm:t>
        <a:bodyPr/>
        <a:lstStyle/>
        <a:p>
          <a:endParaRPr lang="en-GB"/>
        </a:p>
      </dgm:t>
    </dgm:pt>
    <dgm:pt modelId="{0B01995D-F1E1-47BC-BEDE-8E837CF900FE}" type="pres">
      <dgm:prSet presAssocID="{B9C0E78F-1914-463E-A522-236444465DA7}" presName="hierChild2" presStyleCnt="0"/>
      <dgm:spPr/>
    </dgm:pt>
    <dgm:pt modelId="{C7BE9737-982C-462B-94E6-A2BCF39C6CBE}" type="pres">
      <dgm:prSet presAssocID="{9F3EA4EA-CE28-47D9-B27D-03AD4699FD27}" presName="Name37" presStyleLbl="parChTrans1D2" presStyleIdx="0" presStyleCnt="5"/>
      <dgm:spPr/>
      <dgm:t>
        <a:bodyPr/>
        <a:lstStyle/>
        <a:p>
          <a:endParaRPr lang="en-GB"/>
        </a:p>
      </dgm:t>
    </dgm:pt>
    <dgm:pt modelId="{2EED8BA2-48DA-40B7-9A8F-BE2FDC49A006}" type="pres">
      <dgm:prSet presAssocID="{7F8A6698-8665-49B3-AE46-1A1454D2022E}" presName="hierRoot2" presStyleCnt="0">
        <dgm:presLayoutVars>
          <dgm:hierBranch val="init"/>
        </dgm:presLayoutVars>
      </dgm:prSet>
      <dgm:spPr/>
    </dgm:pt>
    <dgm:pt modelId="{8566C5D6-4BEF-44D1-827A-5ADD3F9430FE}" type="pres">
      <dgm:prSet presAssocID="{7F8A6698-8665-49B3-AE46-1A1454D2022E}" presName="rootComposite" presStyleCnt="0"/>
      <dgm:spPr/>
    </dgm:pt>
    <dgm:pt modelId="{0CBA79BC-EB95-4413-9904-61CA29AC114D}" type="pres">
      <dgm:prSet presAssocID="{7F8A6698-8665-49B3-AE46-1A1454D2022E}" presName="rootText" presStyleLbl="node2" presStyleIdx="0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C6F15B1-5D8F-4A58-938D-577C3B3CCA05}" type="pres">
      <dgm:prSet presAssocID="{7F8A6698-8665-49B3-AE46-1A1454D2022E}" presName="rootConnector" presStyleLbl="node2" presStyleIdx="0" presStyleCnt="4"/>
      <dgm:spPr/>
      <dgm:t>
        <a:bodyPr/>
        <a:lstStyle/>
        <a:p>
          <a:endParaRPr lang="en-GB"/>
        </a:p>
      </dgm:t>
    </dgm:pt>
    <dgm:pt modelId="{755F4814-CE1E-49AD-8453-119C2EB58FE3}" type="pres">
      <dgm:prSet presAssocID="{7F8A6698-8665-49B3-AE46-1A1454D2022E}" presName="hierChild4" presStyleCnt="0"/>
      <dgm:spPr/>
    </dgm:pt>
    <dgm:pt modelId="{60DED887-9C0B-4D19-8C82-B95BF59E10E7}" type="pres">
      <dgm:prSet presAssocID="{7F8A6698-8665-49B3-AE46-1A1454D2022E}" presName="hierChild5" presStyleCnt="0"/>
      <dgm:spPr/>
    </dgm:pt>
    <dgm:pt modelId="{4836149B-3958-4493-B830-634463EB044A}" type="pres">
      <dgm:prSet presAssocID="{92FABF0C-F016-4B62-A1C3-5170A747F23E}" presName="Name37" presStyleLbl="parChTrans1D2" presStyleIdx="1" presStyleCnt="5"/>
      <dgm:spPr/>
      <dgm:t>
        <a:bodyPr/>
        <a:lstStyle/>
        <a:p>
          <a:endParaRPr lang="en-GB"/>
        </a:p>
      </dgm:t>
    </dgm:pt>
    <dgm:pt modelId="{AF3FDDC9-5D1B-4AC5-A2FD-F19BFC38FB95}" type="pres">
      <dgm:prSet presAssocID="{69CAF409-E0A4-4012-BBE4-21B34A18206E}" presName="hierRoot2" presStyleCnt="0">
        <dgm:presLayoutVars>
          <dgm:hierBranch val="init"/>
        </dgm:presLayoutVars>
      </dgm:prSet>
      <dgm:spPr/>
    </dgm:pt>
    <dgm:pt modelId="{81BCFB3C-1D4C-4BC2-BA8E-E14F4798275E}" type="pres">
      <dgm:prSet presAssocID="{69CAF409-E0A4-4012-BBE4-21B34A18206E}" presName="rootComposite" presStyleCnt="0"/>
      <dgm:spPr/>
    </dgm:pt>
    <dgm:pt modelId="{E0A3AD1B-64D4-4246-9CD6-AE8CC2138145}" type="pres">
      <dgm:prSet presAssocID="{69CAF409-E0A4-4012-BBE4-21B34A18206E}" presName="rootText" presStyleLbl="node2" presStyleIdx="1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AB9C40F-22A2-4F32-90A8-70063F65C241}" type="pres">
      <dgm:prSet presAssocID="{69CAF409-E0A4-4012-BBE4-21B34A18206E}" presName="rootConnector" presStyleLbl="node2" presStyleIdx="1" presStyleCnt="4"/>
      <dgm:spPr/>
      <dgm:t>
        <a:bodyPr/>
        <a:lstStyle/>
        <a:p>
          <a:endParaRPr lang="en-GB"/>
        </a:p>
      </dgm:t>
    </dgm:pt>
    <dgm:pt modelId="{D8637533-0640-4139-9407-E716ACC1D0E9}" type="pres">
      <dgm:prSet presAssocID="{69CAF409-E0A4-4012-BBE4-21B34A18206E}" presName="hierChild4" presStyleCnt="0"/>
      <dgm:spPr/>
    </dgm:pt>
    <dgm:pt modelId="{FD656A40-A75F-4930-8A51-4B0861DE11BD}" type="pres">
      <dgm:prSet presAssocID="{DA796F4E-20A4-4719-A8D7-1AF99303FBDD}" presName="Name37" presStyleLbl="parChTrans1D3" presStyleIdx="0" presStyleCnt="1"/>
      <dgm:spPr/>
    </dgm:pt>
    <dgm:pt modelId="{B92FD32C-2B13-4445-A673-CB48A6B03DCD}" type="pres">
      <dgm:prSet presAssocID="{022AB392-D42B-40B1-9548-24756E1C1EC2}" presName="hierRoot2" presStyleCnt="0">
        <dgm:presLayoutVars>
          <dgm:hierBranch val="init"/>
        </dgm:presLayoutVars>
      </dgm:prSet>
      <dgm:spPr/>
    </dgm:pt>
    <dgm:pt modelId="{C2ECA170-DB47-43B9-B30A-7C8B9BFB9433}" type="pres">
      <dgm:prSet presAssocID="{022AB392-D42B-40B1-9548-24756E1C1EC2}" presName="rootComposite" presStyleCnt="0"/>
      <dgm:spPr/>
    </dgm:pt>
    <dgm:pt modelId="{BDDDFB2E-CAF5-4A29-A488-CD383A844AC3}" type="pres">
      <dgm:prSet presAssocID="{022AB392-D42B-40B1-9548-24756E1C1EC2}" presName="rootText" presStyleLbl="node3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96A03786-6679-4168-8A30-D28CA0F748E4}" type="pres">
      <dgm:prSet presAssocID="{022AB392-D42B-40B1-9548-24756E1C1EC2}" presName="rootConnector" presStyleLbl="node3" presStyleIdx="0" presStyleCnt="1"/>
      <dgm:spPr/>
      <dgm:t>
        <a:bodyPr/>
        <a:lstStyle/>
        <a:p>
          <a:endParaRPr lang="en-GB"/>
        </a:p>
      </dgm:t>
    </dgm:pt>
    <dgm:pt modelId="{A8BCF54F-C8BB-4BB7-8B2E-9CADF696B4AA}" type="pres">
      <dgm:prSet presAssocID="{022AB392-D42B-40B1-9548-24756E1C1EC2}" presName="hierChild4" presStyleCnt="0"/>
      <dgm:spPr/>
    </dgm:pt>
    <dgm:pt modelId="{53E640E1-8099-4375-ACFC-2656851AAEDE}" type="pres">
      <dgm:prSet presAssocID="{6E53DE1A-C530-4145-9D8B-42637D61A0E8}" presName="Name37" presStyleLbl="parChTrans1D4" presStyleIdx="0" presStyleCnt="1"/>
      <dgm:spPr/>
    </dgm:pt>
    <dgm:pt modelId="{CBC8E43F-0AF5-4D7B-BBAE-27DB101CCF5E}" type="pres">
      <dgm:prSet presAssocID="{6440D6DC-F1E7-480B-BAAB-46D666D22626}" presName="hierRoot2" presStyleCnt="0">
        <dgm:presLayoutVars>
          <dgm:hierBranch val="init"/>
        </dgm:presLayoutVars>
      </dgm:prSet>
      <dgm:spPr/>
    </dgm:pt>
    <dgm:pt modelId="{497BA355-E4D9-404B-B777-C0C57C671FE2}" type="pres">
      <dgm:prSet presAssocID="{6440D6DC-F1E7-480B-BAAB-46D666D22626}" presName="rootComposite" presStyleCnt="0"/>
      <dgm:spPr/>
    </dgm:pt>
    <dgm:pt modelId="{55453625-4B19-4D99-85FC-64171E0BDD7B}" type="pres">
      <dgm:prSet presAssocID="{6440D6DC-F1E7-480B-BAAB-46D666D22626}" presName="rootText" presStyleLbl="node4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01A5BA2-19A3-48F4-A970-06BF3750FE8F}" type="pres">
      <dgm:prSet presAssocID="{6440D6DC-F1E7-480B-BAAB-46D666D22626}" presName="rootConnector" presStyleLbl="node4" presStyleIdx="0" presStyleCnt="1"/>
      <dgm:spPr/>
      <dgm:t>
        <a:bodyPr/>
        <a:lstStyle/>
        <a:p>
          <a:endParaRPr lang="en-GB"/>
        </a:p>
      </dgm:t>
    </dgm:pt>
    <dgm:pt modelId="{EF24E6F5-D4E4-4C11-AD70-09870458A897}" type="pres">
      <dgm:prSet presAssocID="{6440D6DC-F1E7-480B-BAAB-46D666D22626}" presName="hierChild4" presStyleCnt="0"/>
      <dgm:spPr/>
    </dgm:pt>
    <dgm:pt modelId="{C0D2FDB1-573B-402E-9CDD-732E4D127C5E}" type="pres">
      <dgm:prSet presAssocID="{6440D6DC-F1E7-480B-BAAB-46D666D22626}" presName="hierChild5" presStyleCnt="0"/>
      <dgm:spPr/>
    </dgm:pt>
    <dgm:pt modelId="{860AC051-C405-4038-98DB-0EE8D42A017C}" type="pres">
      <dgm:prSet presAssocID="{022AB392-D42B-40B1-9548-24756E1C1EC2}" presName="hierChild5" presStyleCnt="0"/>
      <dgm:spPr/>
    </dgm:pt>
    <dgm:pt modelId="{DE13799A-FD06-454D-87BA-B18411B9BE81}" type="pres">
      <dgm:prSet presAssocID="{69CAF409-E0A4-4012-BBE4-21B34A18206E}" presName="hierChild5" presStyleCnt="0"/>
      <dgm:spPr/>
    </dgm:pt>
    <dgm:pt modelId="{9E44EAE3-5896-4917-8FD5-483D57CF35EB}" type="pres">
      <dgm:prSet presAssocID="{D61E94F1-0123-4400-A234-7898A7F25EE0}" presName="Name37" presStyleLbl="parChTrans1D2" presStyleIdx="2" presStyleCnt="5"/>
      <dgm:spPr/>
      <dgm:t>
        <a:bodyPr/>
        <a:lstStyle/>
        <a:p>
          <a:endParaRPr lang="en-GB"/>
        </a:p>
      </dgm:t>
    </dgm:pt>
    <dgm:pt modelId="{0FAA2599-981C-41A2-AD74-5C880F6C833E}" type="pres">
      <dgm:prSet presAssocID="{98182752-62B0-4561-8781-147AFDC45536}" presName="hierRoot2" presStyleCnt="0">
        <dgm:presLayoutVars>
          <dgm:hierBranch val="init"/>
        </dgm:presLayoutVars>
      </dgm:prSet>
      <dgm:spPr/>
    </dgm:pt>
    <dgm:pt modelId="{86E1C8B6-45A3-41C5-9C08-8AF8C91DFB4C}" type="pres">
      <dgm:prSet presAssocID="{98182752-62B0-4561-8781-147AFDC45536}" presName="rootComposite" presStyleCnt="0"/>
      <dgm:spPr/>
    </dgm:pt>
    <dgm:pt modelId="{CF5BA717-A976-424F-974A-5F7D0FF6A212}" type="pres">
      <dgm:prSet presAssocID="{98182752-62B0-4561-8781-147AFDC45536}" presName="rootText" presStyleLbl="node2" presStyleIdx="2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F73ACCD-C3C2-4FD9-8C5D-3DD8FD728039}" type="pres">
      <dgm:prSet presAssocID="{98182752-62B0-4561-8781-147AFDC45536}" presName="rootConnector" presStyleLbl="node2" presStyleIdx="2" presStyleCnt="4"/>
      <dgm:spPr/>
      <dgm:t>
        <a:bodyPr/>
        <a:lstStyle/>
        <a:p>
          <a:endParaRPr lang="en-GB"/>
        </a:p>
      </dgm:t>
    </dgm:pt>
    <dgm:pt modelId="{015F744B-F564-4572-88EA-A961FEDD15A8}" type="pres">
      <dgm:prSet presAssocID="{98182752-62B0-4561-8781-147AFDC45536}" presName="hierChild4" presStyleCnt="0"/>
      <dgm:spPr/>
    </dgm:pt>
    <dgm:pt modelId="{4F64F138-ACF5-4741-B219-DD9FD9E98F89}" type="pres">
      <dgm:prSet presAssocID="{98182752-62B0-4561-8781-147AFDC45536}" presName="hierChild5" presStyleCnt="0"/>
      <dgm:spPr/>
    </dgm:pt>
    <dgm:pt modelId="{A795B73D-D2C2-47F9-B9D0-5CB00D54AB18}" type="pres">
      <dgm:prSet presAssocID="{3F17DCAF-C99F-4710-AFD0-19118CDE2CAC}" presName="Name37" presStyleLbl="parChTrans1D2" presStyleIdx="3" presStyleCnt="5"/>
      <dgm:spPr/>
    </dgm:pt>
    <dgm:pt modelId="{F4AC77FB-4E3A-4C47-A73B-D42B8A554B9C}" type="pres">
      <dgm:prSet presAssocID="{1C2E2267-F5E7-4046-8C92-5DBB2F6927F4}" presName="hierRoot2" presStyleCnt="0">
        <dgm:presLayoutVars>
          <dgm:hierBranch val="init"/>
        </dgm:presLayoutVars>
      </dgm:prSet>
      <dgm:spPr/>
    </dgm:pt>
    <dgm:pt modelId="{47463BA5-FA50-4DE3-8C7E-29328770EE8C}" type="pres">
      <dgm:prSet presAssocID="{1C2E2267-F5E7-4046-8C92-5DBB2F6927F4}" presName="rootComposite" presStyleCnt="0"/>
      <dgm:spPr/>
    </dgm:pt>
    <dgm:pt modelId="{F35D0F22-1CAC-4768-A9C6-0BEE3B4DEEEF}" type="pres">
      <dgm:prSet presAssocID="{1C2E2267-F5E7-4046-8C92-5DBB2F6927F4}" presName="rootText" presStyleLbl="node2" presStyleIdx="3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07EFB576-321E-4B23-B16C-0A537388519A}" type="pres">
      <dgm:prSet presAssocID="{1C2E2267-F5E7-4046-8C92-5DBB2F6927F4}" presName="rootConnector" presStyleLbl="node2" presStyleIdx="3" presStyleCnt="4"/>
      <dgm:spPr/>
      <dgm:t>
        <a:bodyPr/>
        <a:lstStyle/>
        <a:p>
          <a:endParaRPr lang="en-GB"/>
        </a:p>
      </dgm:t>
    </dgm:pt>
    <dgm:pt modelId="{CB54CC36-E9FF-4BAF-8FBF-18EDFA4E965E}" type="pres">
      <dgm:prSet presAssocID="{1C2E2267-F5E7-4046-8C92-5DBB2F6927F4}" presName="hierChild4" presStyleCnt="0"/>
      <dgm:spPr/>
    </dgm:pt>
    <dgm:pt modelId="{E8E3BAC1-E2F5-4971-B3B1-9CB3FE850EAB}" type="pres">
      <dgm:prSet presAssocID="{1C2E2267-F5E7-4046-8C92-5DBB2F6927F4}" presName="hierChild5" presStyleCnt="0"/>
      <dgm:spPr/>
    </dgm:pt>
    <dgm:pt modelId="{3C66E714-8D6A-4BC1-9AF4-7EF8755E95B0}" type="pres">
      <dgm:prSet presAssocID="{B9C0E78F-1914-463E-A522-236444465DA7}" presName="hierChild3" presStyleCnt="0"/>
      <dgm:spPr/>
    </dgm:pt>
    <dgm:pt modelId="{32AE7746-7B97-4FC7-8669-A6D50A49A34C}" type="pres">
      <dgm:prSet presAssocID="{476398F4-48CA-4B12-B965-C653E2BC8068}" presName="Name111" presStyleLbl="parChTrans1D2" presStyleIdx="4" presStyleCnt="5"/>
      <dgm:spPr/>
      <dgm:t>
        <a:bodyPr/>
        <a:lstStyle/>
        <a:p>
          <a:endParaRPr lang="en-GB"/>
        </a:p>
      </dgm:t>
    </dgm:pt>
    <dgm:pt modelId="{3B0977CE-F1BF-4136-A3CB-256D3A42378A}" type="pres">
      <dgm:prSet presAssocID="{6700062C-C32D-4408-BF7D-0C813B804700}" presName="hierRoot3" presStyleCnt="0">
        <dgm:presLayoutVars>
          <dgm:hierBranch val="init"/>
        </dgm:presLayoutVars>
      </dgm:prSet>
      <dgm:spPr/>
    </dgm:pt>
    <dgm:pt modelId="{DC0B9825-140E-4DE7-AD08-93ED1B6C3D0F}" type="pres">
      <dgm:prSet presAssocID="{6700062C-C32D-4408-BF7D-0C813B804700}" presName="rootComposite3" presStyleCnt="0"/>
      <dgm:spPr/>
    </dgm:pt>
    <dgm:pt modelId="{D6235294-B0ED-4EB5-A3D5-D41C65A8D448}" type="pres">
      <dgm:prSet presAssocID="{6700062C-C32D-4408-BF7D-0C813B804700}" presName="rootText3" presStyleLbl="asst1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AC19EAA-66F9-416D-8142-843DDF8012F4}" type="pres">
      <dgm:prSet presAssocID="{6700062C-C32D-4408-BF7D-0C813B804700}" presName="rootConnector3" presStyleLbl="asst1" presStyleIdx="0" presStyleCnt="1"/>
      <dgm:spPr/>
      <dgm:t>
        <a:bodyPr/>
        <a:lstStyle/>
        <a:p>
          <a:endParaRPr lang="en-GB"/>
        </a:p>
      </dgm:t>
    </dgm:pt>
    <dgm:pt modelId="{68C02297-82E2-4960-B20C-AF2E8F332A27}" type="pres">
      <dgm:prSet presAssocID="{6700062C-C32D-4408-BF7D-0C813B804700}" presName="hierChild6" presStyleCnt="0"/>
      <dgm:spPr/>
    </dgm:pt>
    <dgm:pt modelId="{C760E2D0-C8C3-4F6A-BF22-E9022A114360}" type="pres">
      <dgm:prSet presAssocID="{6700062C-C32D-4408-BF7D-0C813B804700}" presName="hierChild7" presStyleCnt="0"/>
      <dgm:spPr/>
    </dgm:pt>
  </dgm:ptLst>
  <dgm:cxnLst>
    <dgm:cxn modelId="{DEBF275D-7962-4573-8556-F30510CF2676}" type="presOf" srcId="{6E53DE1A-C530-4145-9D8B-42637D61A0E8}" destId="{53E640E1-8099-4375-ACFC-2656851AAEDE}" srcOrd="0" destOrd="0" presId="urn:microsoft.com/office/officeart/2005/8/layout/orgChart1"/>
    <dgm:cxn modelId="{1AF86797-C3EA-4ACC-9A54-AD1BDABD946D}" type="presOf" srcId="{A85E6AD3-5C29-49C3-9F62-C95CF9A03CD9}" destId="{FDEF2CB4-BE06-4E14-BF44-6019B96FDCCB}" srcOrd="0" destOrd="0" presId="urn:microsoft.com/office/officeart/2005/8/layout/orgChart1"/>
    <dgm:cxn modelId="{7C249CFB-A231-4971-9D2B-C32CDCB8F3FE}" type="presOf" srcId="{6440D6DC-F1E7-480B-BAAB-46D666D22626}" destId="{401A5BA2-19A3-48F4-A970-06BF3750FE8F}" srcOrd="1" destOrd="0" presId="urn:microsoft.com/office/officeart/2005/8/layout/orgChart1"/>
    <dgm:cxn modelId="{67D0DB77-971D-4136-8E53-FF48623FDB35}" type="presOf" srcId="{B9C0E78F-1914-463E-A522-236444465DA7}" destId="{05A34A40-92C7-4EA1-A429-0022D902310E}" srcOrd="0" destOrd="0" presId="urn:microsoft.com/office/officeart/2005/8/layout/orgChart1"/>
    <dgm:cxn modelId="{51B0394B-663C-450B-8F71-BBC9DFA520C5}" srcId="{A85E6AD3-5C29-49C3-9F62-C95CF9A03CD9}" destId="{B9C0E78F-1914-463E-A522-236444465DA7}" srcOrd="0" destOrd="0" parTransId="{F3664904-12F8-48C7-A573-7698A4372007}" sibTransId="{248F7F54-F2ED-4FE1-B37D-9154FC9B4910}"/>
    <dgm:cxn modelId="{113F72D5-2BB5-411C-A737-E6569CD9D0EE}" type="presOf" srcId="{69CAF409-E0A4-4012-BBE4-21B34A18206E}" destId="{E0A3AD1B-64D4-4246-9CD6-AE8CC2138145}" srcOrd="0" destOrd="0" presId="urn:microsoft.com/office/officeart/2005/8/layout/orgChart1"/>
    <dgm:cxn modelId="{5E0787E1-4F15-4038-8F6C-C57702D054E9}" type="presOf" srcId="{6700062C-C32D-4408-BF7D-0C813B804700}" destId="{D6235294-B0ED-4EB5-A3D5-D41C65A8D448}" srcOrd="0" destOrd="0" presId="urn:microsoft.com/office/officeart/2005/8/layout/orgChart1"/>
    <dgm:cxn modelId="{86EC052A-17E9-4349-B559-90A084878A12}" srcId="{B9C0E78F-1914-463E-A522-236444465DA7}" destId="{6700062C-C32D-4408-BF7D-0C813B804700}" srcOrd="0" destOrd="0" parTransId="{476398F4-48CA-4B12-B965-C653E2BC8068}" sibTransId="{699313FE-F6E9-43EA-B2CC-A3F318BB47DA}"/>
    <dgm:cxn modelId="{C02CDF56-CB21-4642-A91D-FB92D00ADDCC}" type="presOf" srcId="{DA796F4E-20A4-4719-A8D7-1AF99303FBDD}" destId="{FD656A40-A75F-4930-8A51-4B0861DE11BD}" srcOrd="0" destOrd="0" presId="urn:microsoft.com/office/officeart/2005/8/layout/orgChart1"/>
    <dgm:cxn modelId="{256F27BA-243E-4EF3-9172-9E263F693787}" type="presOf" srcId="{1C2E2267-F5E7-4046-8C92-5DBB2F6927F4}" destId="{07EFB576-321E-4B23-B16C-0A537388519A}" srcOrd="1" destOrd="0" presId="urn:microsoft.com/office/officeart/2005/8/layout/orgChart1"/>
    <dgm:cxn modelId="{A6763FA5-E00C-4AD2-B388-45485D6CDCBF}" type="presOf" srcId="{6440D6DC-F1E7-480B-BAAB-46D666D22626}" destId="{55453625-4B19-4D99-85FC-64171E0BDD7B}" srcOrd="0" destOrd="0" presId="urn:microsoft.com/office/officeart/2005/8/layout/orgChart1"/>
    <dgm:cxn modelId="{37184CFE-EED8-4040-9DFE-F6B490DC4A41}" type="presOf" srcId="{B9C0E78F-1914-463E-A522-236444465DA7}" destId="{50AA8DE5-39A9-403B-B367-6B95BE37DC4A}" srcOrd="1" destOrd="0" presId="urn:microsoft.com/office/officeart/2005/8/layout/orgChart1"/>
    <dgm:cxn modelId="{629AFC7F-7DB9-45DD-93DB-537EEC7401CF}" type="presOf" srcId="{D61E94F1-0123-4400-A234-7898A7F25EE0}" destId="{9E44EAE3-5896-4917-8FD5-483D57CF35EB}" srcOrd="0" destOrd="0" presId="urn:microsoft.com/office/officeart/2005/8/layout/orgChart1"/>
    <dgm:cxn modelId="{69E0C707-3393-4AC0-8AA5-E91628400278}" type="presOf" srcId="{022AB392-D42B-40B1-9548-24756E1C1EC2}" destId="{96A03786-6679-4168-8A30-D28CA0F748E4}" srcOrd="1" destOrd="0" presId="urn:microsoft.com/office/officeart/2005/8/layout/orgChart1"/>
    <dgm:cxn modelId="{638C0830-EC18-4A9C-AF42-8E6529342B5C}" type="presOf" srcId="{6700062C-C32D-4408-BF7D-0C813B804700}" destId="{3AC19EAA-66F9-416D-8142-843DDF8012F4}" srcOrd="1" destOrd="0" presId="urn:microsoft.com/office/officeart/2005/8/layout/orgChart1"/>
    <dgm:cxn modelId="{779608D3-962D-4234-B248-7659767E3B9E}" type="presOf" srcId="{98182752-62B0-4561-8781-147AFDC45536}" destId="{CF5BA717-A976-424F-974A-5F7D0FF6A212}" srcOrd="0" destOrd="0" presId="urn:microsoft.com/office/officeart/2005/8/layout/orgChart1"/>
    <dgm:cxn modelId="{F7C6C240-4761-4FD8-BC46-964F58877DA5}" srcId="{B9C0E78F-1914-463E-A522-236444465DA7}" destId="{98182752-62B0-4561-8781-147AFDC45536}" srcOrd="3" destOrd="0" parTransId="{D61E94F1-0123-4400-A234-7898A7F25EE0}" sibTransId="{F602ACC0-6963-461B-A0B8-0E2B32B5F12A}"/>
    <dgm:cxn modelId="{473EDD21-A2AF-422F-87D3-6C6C39144574}" type="presOf" srcId="{92FABF0C-F016-4B62-A1C3-5170A747F23E}" destId="{4836149B-3958-4493-B830-634463EB044A}" srcOrd="0" destOrd="0" presId="urn:microsoft.com/office/officeart/2005/8/layout/orgChart1"/>
    <dgm:cxn modelId="{59F383D0-1219-49A9-A46C-E6D941704256}" type="presOf" srcId="{69CAF409-E0A4-4012-BBE4-21B34A18206E}" destId="{4AB9C40F-22A2-4F32-90A8-70063F65C241}" srcOrd="1" destOrd="0" presId="urn:microsoft.com/office/officeart/2005/8/layout/orgChart1"/>
    <dgm:cxn modelId="{9A74AD4B-938F-4BD8-9D11-92497839BB82}" type="presOf" srcId="{9F3EA4EA-CE28-47D9-B27D-03AD4699FD27}" destId="{C7BE9737-982C-462B-94E6-A2BCF39C6CBE}" srcOrd="0" destOrd="0" presId="urn:microsoft.com/office/officeart/2005/8/layout/orgChart1"/>
    <dgm:cxn modelId="{FB3E6C50-7F58-4A77-BB38-1B5436C08771}" type="presOf" srcId="{7F8A6698-8665-49B3-AE46-1A1454D2022E}" destId="{0CBA79BC-EB95-4413-9904-61CA29AC114D}" srcOrd="0" destOrd="0" presId="urn:microsoft.com/office/officeart/2005/8/layout/orgChart1"/>
    <dgm:cxn modelId="{AF59BCBC-A7EF-44E4-BE51-3028475AD2DE}" type="presOf" srcId="{476398F4-48CA-4B12-B965-C653E2BC8068}" destId="{32AE7746-7B97-4FC7-8669-A6D50A49A34C}" srcOrd="0" destOrd="0" presId="urn:microsoft.com/office/officeart/2005/8/layout/orgChart1"/>
    <dgm:cxn modelId="{F27BF888-84EE-40C4-BE47-93E68A4A3F0C}" srcId="{B9C0E78F-1914-463E-A522-236444465DA7}" destId="{1C2E2267-F5E7-4046-8C92-5DBB2F6927F4}" srcOrd="4" destOrd="0" parTransId="{3F17DCAF-C99F-4710-AFD0-19118CDE2CAC}" sibTransId="{9E21ADD3-011C-412C-8103-BBF5FDFB5524}"/>
    <dgm:cxn modelId="{CA0E677A-D6B2-4F6B-AC40-9078EC0658C2}" srcId="{69CAF409-E0A4-4012-BBE4-21B34A18206E}" destId="{022AB392-D42B-40B1-9548-24756E1C1EC2}" srcOrd="0" destOrd="0" parTransId="{DA796F4E-20A4-4719-A8D7-1AF99303FBDD}" sibTransId="{DCC95CE0-07A3-49C9-86B8-873AFE4275CB}"/>
    <dgm:cxn modelId="{D033DEBB-BE88-46DC-BA24-9A2F21989090}" srcId="{022AB392-D42B-40B1-9548-24756E1C1EC2}" destId="{6440D6DC-F1E7-480B-BAAB-46D666D22626}" srcOrd="0" destOrd="0" parTransId="{6E53DE1A-C530-4145-9D8B-42637D61A0E8}" sibTransId="{88A040DD-8F21-44E1-99A9-6D0454516636}"/>
    <dgm:cxn modelId="{E0CABF5A-C22F-4B87-A988-1EA2B34757B2}" type="presOf" srcId="{98182752-62B0-4561-8781-147AFDC45536}" destId="{AF73ACCD-C3C2-4FD9-8C5D-3DD8FD728039}" srcOrd="1" destOrd="0" presId="urn:microsoft.com/office/officeart/2005/8/layout/orgChart1"/>
    <dgm:cxn modelId="{05F1BB56-E7ED-476F-A6E8-8906FAE694D2}" type="presOf" srcId="{7F8A6698-8665-49B3-AE46-1A1454D2022E}" destId="{6C6F15B1-5D8F-4A58-938D-577C3B3CCA05}" srcOrd="1" destOrd="0" presId="urn:microsoft.com/office/officeart/2005/8/layout/orgChart1"/>
    <dgm:cxn modelId="{266DB4D1-F3CC-4186-8BA6-E523B2D3EDE6}" type="presOf" srcId="{3F17DCAF-C99F-4710-AFD0-19118CDE2CAC}" destId="{A795B73D-D2C2-47F9-B9D0-5CB00D54AB18}" srcOrd="0" destOrd="0" presId="urn:microsoft.com/office/officeart/2005/8/layout/orgChart1"/>
    <dgm:cxn modelId="{A83316BE-D124-4CFA-A8CB-40060520D51C}" srcId="{B9C0E78F-1914-463E-A522-236444465DA7}" destId="{7F8A6698-8665-49B3-AE46-1A1454D2022E}" srcOrd="1" destOrd="0" parTransId="{9F3EA4EA-CE28-47D9-B27D-03AD4699FD27}" sibTransId="{4161E828-2052-4412-8B4A-1C5665BEDC30}"/>
    <dgm:cxn modelId="{08AE23AC-7C78-4BDC-B609-108658CB96BD}" srcId="{B9C0E78F-1914-463E-A522-236444465DA7}" destId="{69CAF409-E0A4-4012-BBE4-21B34A18206E}" srcOrd="2" destOrd="0" parTransId="{92FABF0C-F016-4B62-A1C3-5170A747F23E}" sibTransId="{D764A5D3-D55E-4EA5-8246-6043B484F178}"/>
    <dgm:cxn modelId="{2A88DBD6-8239-4F8A-9F73-9AFE8F1AF74D}" type="presOf" srcId="{1C2E2267-F5E7-4046-8C92-5DBB2F6927F4}" destId="{F35D0F22-1CAC-4768-A9C6-0BEE3B4DEEEF}" srcOrd="0" destOrd="0" presId="urn:microsoft.com/office/officeart/2005/8/layout/orgChart1"/>
    <dgm:cxn modelId="{452192A2-6782-4205-BDD9-11B6F8362AB6}" type="presOf" srcId="{022AB392-D42B-40B1-9548-24756E1C1EC2}" destId="{BDDDFB2E-CAF5-4A29-A488-CD383A844AC3}" srcOrd="0" destOrd="0" presId="urn:microsoft.com/office/officeart/2005/8/layout/orgChart1"/>
    <dgm:cxn modelId="{E1C741FD-8DE8-43B7-8FF5-8484500D60AE}" type="presParOf" srcId="{FDEF2CB4-BE06-4E14-BF44-6019B96FDCCB}" destId="{1DFE0B09-AAE4-45CC-897E-712233D9BFE8}" srcOrd="0" destOrd="0" presId="urn:microsoft.com/office/officeart/2005/8/layout/orgChart1"/>
    <dgm:cxn modelId="{47B61CEB-F3AE-4030-BAE8-48A4AC30B226}" type="presParOf" srcId="{1DFE0B09-AAE4-45CC-897E-712233D9BFE8}" destId="{41B9D316-D6EC-4BA3-96E6-E488142C685D}" srcOrd="0" destOrd="0" presId="urn:microsoft.com/office/officeart/2005/8/layout/orgChart1"/>
    <dgm:cxn modelId="{3A77E775-75B8-42E7-9E4E-15F405173D45}" type="presParOf" srcId="{41B9D316-D6EC-4BA3-96E6-E488142C685D}" destId="{05A34A40-92C7-4EA1-A429-0022D902310E}" srcOrd="0" destOrd="0" presId="urn:microsoft.com/office/officeart/2005/8/layout/orgChart1"/>
    <dgm:cxn modelId="{CCAB213D-1E51-4B7C-9A99-2AA2C3E9A489}" type="presParOf" srcId="{41B9D316-D6EC-4BA3-96E6-E488142C685D}" destId="{50AA8DE5-39A9-403B-B367-6B95BE37DC4A}" srcOrd="1" destOrd="0" presId="urn:microsoft.com/office/officeart/2005/8/layout/orgChart1"/>
    <dgm:cxn modelId="{8CCBD48C-E3A7-4AFB-8422-3B65377BCAF3}" type="presParOf" srcId="{1DFE0B09-AAE4-45CC-897E-712233D9BFE8}" destId="{0B01995D-F1E1-47BC-BEDE-8E837CF900FE}" srcOrd="1" destOrd="0" presId="urn:microsoft.com/office/officeart/2005/8/layout/orgChart1"/>
    <dgm:cxn modelId="{320BB021-8040-4791-A567-6022C0119C98}" type="presParOf" srcId="{0B01995D-F1E1-47BC-BEDE-8E837CF900FE}" destId="{C7BE9737-982C-462B-94E6-A2BCF39C6CBE}" srcOrd="0" destOrd="0" presId="urn:microsoft.com/office/officeart/2005/8/layout/orgChart1"/>
    <dgm:cxn modelId="{7DE9ADD1-B522-44BF-BFB6-9B406C73065E}" type="presParOf" srcId="{0B01995D-F1E1-47BC-BEDE-8E837CF900FE}" destId="{2EED8BA2-48DA-40B7-9A8F-BE2FDC49A006}" srcOrd="1" destOrd="0" presId="urn:microsoft.com/office/officeart/2005/8/layout/orgChart1"/>
    <dgm:cxn modelId="{718672CA-2FD9-4E3B-A329-C34FEB25B014}" type="presParOf" srcId="{2EED8BA2-48DA-40B7-9A8F-BE2FDC49A006}" destId="{8566C5D6-4BEF-44D1-827A-5ADD3F9430FE}" srcOrd="0" destOrd="0" presId="urn:microsoft.com/office/officeart/2005/8/layout/orgChart1"/>
    <dgm:cxn modelId="{AD8BD461-0D21-40C4-9FCE-3F49F06ED4D5}" type="presParOf" srcId="{8566C5D6-4BEF-44D1-827A-5ADD3F9430FE}" destId="{0CBA79BC-EB95-4413-9904-61CA29AC114D}" srcOrd="0" destOrd="0" presId="urn:microsoft.com/office/officeart/2005/8/layout/orgChart1"/>
    <dgm:cxn modelId="{F302815C-1A38-46C2-9117-BD3DA6C424F0}" type="presParOf" srcId="{8566C5D6-4BEF-44D1-827A-5ADD3F9430FE}" destId="{6C6F15B1-5D8F-4A58-938D-577C3B3CCA05}" srcOrd="1" destOrd="0" presId="urn:microsoft.com/office/officeart/2005/8/layout/orgChart1"/>
    <dgm:cxn modelId="{21A8495A-CB0E-48C9-A0DD-E40C26D714B1}" type="presParOf" srcId="{2EED8BA2-48DA-40B7-9A8F-BE2FDC49A006}" destId="{755F4814-CE1E-49AD-8453-119C2EB58FE3}" srcOrd="1" destOrd="0" presId="urn:microsoft.com/office/officeart/2005/8/layout/orgChart1"/>
    <dgm:cxn modelId="{3CF6FE1F-C788-4CA1-BFA6-371F93D5FBBB}" type="presParOf" srcId="{2EED8BA2-48DA-40B7-9A8F-BE2FDC49A006}" destId="{60DED887-9C0B-4D19-8C82-B95BF59E10E7}" srcOrd="2" destOrd="0" presId="urn:microsoft.com/office/officeart/2005/8/layout/orgChart1"/>
    <dgm:cxn modelId="{297610FA-2565-4886-A250-35DA996C7D9E}" type="presParOf" srcId="{0B01995D-F1E1-47BC-BEDE-8E837CF900FE}" destId="{4836149B-3958-4493-B830-634463EB044A}" srcOrd="2" destOrd="0" presId="urn:microsoft.com/office/officeart/2005/8/layout/orgChart1"/>
    <dgm:cxn modelId="{613C2EFC-0215-4CF8-BAB6-5B1523C16058}" type="presParOf" srcId="{0B01995D-F1E1-47BC-BEDE-8E837CF900FE}" destId="{AF3FDDC9-5D1B-4AC5-A2FD-F19BFC38FB95}" srcOrd="3" destOrd="0" presId="urn:microsoft.com/office/officeart/2005/8/layout/orgChart1"/>
    <dgm:cxn modelId="{E723B494-F794-4985-B888-7243670BB1A3}" type="presParOf" srcId="{AF3FDDC9-5D1B-4AC5-A2FD-F19BFC38FB95}" destId="{81BCFB3C-1D4C-4BC2-BA8E-E14F4798275E}" srcOrd="0" destOrd="0" presId="urn:microsoft.com/office/officeart/2005/8/layout/orgChart1"/>
    <dgm:cxn modelId="{980335B1-6F86-42C6-9774-A03D057D39FF}" type="presParOf" srcId="{81BCFB3C-1D4C-4BC2-BA8E-E14F4798275E}" destId="{E0A3AD1B-64D4-4246-9CD6-AE8CC2138145}" srcOrd="0" destOrd="0" presId="urn:microsoft.com/office/officeart/2005/8/layout/orgChart1"/>
    <dgm:cxn modelId="{999C5E3C-5C3B-4A1A-B796-5837E857F495}" type="presParOf" srcId="{81BCFB3C-1D4C-4BC2-BA8E-E14F4798275E}" destId="{4AB9C40F-22A2-4F32-90A8-70063F65C241}" srcOrd="1" destOrd="0" presId="urn:microsoft.com/office/officeart/2005/8/layout/orgChart1"/>
    <dgm:cxn modelId="{BB4B56B6-EFB6-413D-B066-B88566C9EC03}" type="presParOf" srcId="{AF3FDDC9-5D1B-4AC5-A2FD-F19BFC38FB95}" destId="{D8637533-0640-4139-9407-E716ACC1D0E9}" srcOrd="1" destOrd="0" presId="urn:microsoft.com/office/officeart/2005/8/layout/orgChart1"/>
    <dgm:cxn modelId="{C081D5DA-C77D-44EC-9109-2E5D1F2AC71B}" type="presParOf" srcId="{D8637533-0640-4139-9407-E716ACC1D0E9}" destId="{FD656A40-A75F-4930-8A51-4B0861DE11BD}" srcOrd="0" destOrd="0" presId="urn:microsoft.com/office/officeart/2005/8/layout/orgChart1"/>
    <dgm:cxn modelId="{A5FC27F7-FBF1-4C12-B6F9-09A4FFE1645E}" type="presParOf" srcId="{D8637533-0640-4139-9407-E716ACC1D0E9}" destId="{B92FD32C-2B13-4445-A673-CB48A6B03DCD}" srcOrd="1" destOrd="0" presId="urn:microsoft.com/office/officeart/2005/8/layout/orgChart1"/>
    <dgm:cxn modelId="{ADCF1CB8-B9E5-40B8-AE32-65A0561DE923}" type="presParOf" srcId="{B92FD32C-2B13-4445-A673-CB48A6B03DCD}" destId="{C2ECA170-DB47-43B9-B30A-7C8B9BFB9433}" srcOrd="0" destOrd="0" presId="urn:microsoft.com/office/officeart/2005/8/layout/orgChart1"/>
    <dgm:cxn modelId="{68029A48-372A-43FC-A921-8D9B8A1F1D38}" type="presParOf" srcId="{C2ECA170-DB47-43B9-B30A-7C8B9BFB9433}" destId="{BDDDFB2E-CAF5-4A29-A488-CD383A844AC3}" srcOrd="0" destOrd="0" presId="urn:microsoft.com/office/officeart/2005/8/layout/orgChart1"/>
    <dgm:cxn modelId="{786E40DB-5651-4FE0-82C0-DC1BF3111298}" type="presParOf" srcId="{C2ECA170-DB47-43B9-B30A-7C8B9BFB9433}" destId="{96A03786-6679-4168-8A30-D28CA0F748E4}" srcOrd="1" destOrd="0" presId="urn:microsoft.com/office/officeart/2005/8/layout/orgChart1"/>
    <dgm:cxn modelId="{16FFD096-4D48-4903-BDA3-BA085C44B1C0}" type="presParOf" srcId="{B92FD32C-2B13-4445-A673-CB48A6B03DCD}" destId="{A8BCF54F-C8BB-4BB7-8B2E-9CADF696B4AA}" srcOrd="1" destOrd="0" presId="urn:microsoft.com/office/officeart/2005/8/layout/orgChart1"/>
    <dgm:cxn modelId="{9269AAF2-4C52-437F-BAB2-80652CF612AC}" type="presParOf" srcId="{A8BCF54F-C8BB-4BB7-8B2E-9CADF696B4AA}" destId="{53E640E1-8099-4375-ACFC-2656851AAEDE}" srcOrd="0" destOrd="0" presId="urn:microsoft.com/office/officeart/2005/8/layout/orgChart1"/>
    <dgm:cxn modelId="{0F9FBDA4-DDBD-4E53-AB32-2A834958EB8D}" type="presParOf" srcId="{A8BCF54F-C8BB-4BB7-8B2E-9CADF696B4AA}" destId="{CBC8E43F-0AF5-4D7B-BBAE-27DB101CCF5E}" srcOrd="1" destOrd="0" presId="urn:microsoft.com/office/officeart/2005/8/layout/orgChart1"/>
    <dgm:cxn modelId="{FC46E715-4C2E-4ABC-A5F7-99EBE31A69F1}" type="presParOf" srcId="{CBC8E43F-0AF5-4D7B-BBAE-27DB101CCF5E}" destId="{497BA355-E4D9-404B-B777-C0C57C671FE2}" srcOrd="0" destOrd="0" presId="urn:microsoft.com/office/officeart/2005/8/layout/orgChart1"/>
    <dgm:cxn modelId="{933C9A5F-43AB-47C0-8B83-C7CF128E621D}" type="presParOf" srcId="{497BA355-E4D9-404B-B777-C0C57C671FE2}" destId="{55453625-4B19-4D99-85FC-64171E0BDD7B}" srcOrd="0" destOrd="0" presId="urn:microsoft.com/office/officeart/2005/8/layout/orgChart1"/>
    <dgm:cxn modelId="{325465C4-629A-4FE4-9A4A-6B6925246491}" type="presParOf" srcId="{497BA355-E4D9-404B-B777-C0C57C671FE2}" destId="{401A5BA2-19A3-48F4-A970-06BF3750FE8F}" srcOrd="1" destOrd="0" presId="urn:microsoft.com/office/officeart/2005/8/layout/orgChart1"/>
    <dgm:cxn modelId="{3BD85D47-E0C2-4DE8-8158-19D722CB32A3}" type="presParOf" srcId="{CBC8E43F-0AF5-4D7B-BBAE-27DB101CCF5E}" destId="{EF24E6F5-D4E4-4C11-AD70-09870458A897}" srcOrd="1" destOrd="0" presId="urn:microsoft.com/office/officeart/2005/8/layout/orgChart1"/>
    <dgm:cxn modelId="{174BFA6E-B39D-4F6E-B170-69D3ACBC39F5}" type="presParOf" srcId="{CBC8E43F-0AF5-4D7B-BBAE-27DB101CCF5E}" destId="{C0D2FDB1-573B-402E-9CDD-732E4D127C5E}" srcOrd="2" destOrd="0" presId="urn:microsoft.com/office/officeart/2005/8/layout/orgChart1"/>
    <dgm:cxn modelId="{F050F74C-8A0F-4B67-B817-3557F3A98B07}" type="presParOf" srcId="{B92FD32C-2B13-4445-A673-CB48A6B03DCD}" destId="{860AC051-C405-4038-98DB-0EE8D42A017C}" srcOrd="2" destOrd="0" presId="urn:microsoft.com/office/officeart/2005/8/layout/orgChart1"/>
    <dgm:cxn modelId="{45CBD131-AF01-4287-8248-72E47FAFDFC4}" type="presParOf" srcId="{AF3FDDC9-5D1B-4AC5-A2FD-F19BFC38FB95}" destId="{DE13799A-FD06-454D-87BA-B18411B9BE81}" srcOrd="2" destOrd="0" presId="urn:microsoft.com/office/officeart/2005/8/layout/orgChart1"/>
    <dgm:cxn modelId="{250BD24D-9B98-4D87-BD2D-84B91A05FBD2}" type="presParOf" srcId="{0B01995D-F1E1-47BC-BEDE-8E837CF900FE}" destId="{9E44EAE3-5896-4917-8FD5-483D57CF35EB}" srcOrd="4" destOrd="0" presId="urn:microsoft.com/office/officeart/2005/8/layout/orgChart1"/>
    <dgm:cxn modelId="{F582FDD6-A7FB-4FB6-AAE5-0CF5338E3AA5}" type="presParOf" srcId="{0B01995D-F1E1-47BC-BEDE-8E837CF900FE}" destId="{0FAA2599-981C-41A2-AD74-5C880F6C833E}" srcOrd="5" destOrd="0" presId="urn:microsoft.com/office/officeart/2005/8/layout/orgChart1"/>
    <dgm:cxn modelId="{D29E8B00-6955-443E-9682-0446EA16C5D8}" type="presParOf" srcId="{0FAA2599-981C-41A2-AD74-5C880F6C833E}" destId="{86E1C8B6-45A3-41C5-9C08-8AF8C91DFB4C}" srcOrd="0" destOrd="0" presId="urn:microsoft.com/office/officeart/2005/8/layout/orgChart1"/>
    <dgm:cxn modelId="{A87D2904-3002-46D2-AA38-0FCDA3602DF7}" type="presParOf" srcId="{86E1C8B6-45A3-41C5-9C08-8AF8C91DFB4C}" destId="{CF5BA717-A976-424F-974A-5F7D0FF6A212}" srcOrd="0" destOrd="0" presId="urn:microsoft.com/office/officeart/2005/8/layout/orgChart1"/>
    <dgm:cxn modelId="{1AEE7D9E-CEBE-44CF-A7E8-C21920C5C140}" type="presParOf" srcId="{86E1C8B6-45A3-41C5-9C08-8AF8C91DFB4C}" destId="{AF73ACCD-C3C2-4FD9-8C5D-3DD8FD728039}" srcOrd="1" destOrd="0" presId="urn:microsoft.com/office/officeart/2005/8/layout/orgChart1"/>
    <dgm:cxn modelId="{15352248-4A72-432D-9278-DA724C084A1C}" type="presParOf" srcId="{0FAA2599-981C-41A2-AD74-5C880F6C833E}" destId="{015F744B-F564-4572-88EA-A961FEDD15A8}" srcOrd="1" destOrd="0" presId="urn:microsoft.com/office/officeart/2005/8/layout/orgChart1"/>
    <dgm:cxn modelId="{193954FD-9AC0-4C5F-A717-82804D0FBB75}" type="presParOf" srcId="{0FAA2599-981C-41A2-AD74-5C880F6C833E}" destId="{4F64F138-ACF5-4741-B219-DD9FD9E98F89}" srcOrd="2" destOrd="0" presId="urn:microsoft.com/office/officeart/2005/8/layout/orgChart1"/>
    <dgm:cxn modelId="{0D520E95-459C-4D26-8651-AC2DD35A9FAD}" type="presParOf" srcId="{0B01995D-F1E1-47BC-BEDE-8E837CF900FE}" destId="{A795B73D-D2C2-47F9-B9D0-5CB00D54AB18}" srcOrd="6" destOrd="0" presId="urn:microsoft.com/office/officeart/2005/8/layout/orgChart1"/>
    <dgm:cxn modelId="{E9D214A7-0E5F-4959-B8AB-307BF2FB3D26}" type="presParOf" srcId="{0B01995D-F1E1-47BC-BEDE-8E837CF900FE}" destId="{F4AC77FB-4E3A-4C47-A73B-D42B8A554B9C}" srcOrd="7" destOrd="0" presId="urn:microsoft.com/office/officeart/2005/8/layout/orgChart1"/>
    <dgm:cxn modelId="{4861AFF5-5157-42BE-B2F7-331A5A4A7C5C}" type="presParOf" srcId="{F4AC77FB-4E3A-4C47-A73B-D42B8A554B9C}" destId="{47463BA5-FA50-4DE3-8C7E-29328770EE8C}" srcOrd="0" destOrd="0" presId="urn:microsoft.com/office/officeart/2005/8/layout/orgChart1"/>
    <dgm:cxn modelId="{822B8AD3-6F10-4018-8BF0-624C287F14EE}" type="presParOf" srcId="{47463BA5-FA50-4DE3-8C7E-29328770EE8C}" destId="{F35D0F22-1CAC-4768-A9C6-0BEE3B4DEEEF}" srcOrd="0" destOrd="0" presId="urn:microsoft.com/office/officeart/2005/8/layout/orgChart1"/>
    <dgm:cxn modelId="{87071787-6356-4DDF-A9E8-EAB806188298}" type="presParOf" srcId="{47463BA5-FA50-4DE3-8C7E-29328770EE8C}" destId="{07EFB576-321E-4B23-B16C-0A537388519A}" srcOrd="1" destOrd="0" presId="urn:microsoft.com/office/officeart/2005/8/layout/orgChart1"/>
    <dgm:cxn modelId="{8F4E3A8B-3439-45B0-A929-216AA2827967}" type="presParOf" srcId="{F4AC77FB-4E3A-4C47-A73B-D42B8A554B9C}" destId="{CB54CC36-E9FF-4BAF-8FBF-18EDFA4E965E}" srcOrd="1" destOrd="0" presId="urn:microsoft.com/office/officeart/2005/8/layout/orgChart1"/>
    <dgm:cxn modelId="{3E991626-A304-4F60-A2D8-EED4A27BEA50}" type="presParOf" srcId="{F4AC77FB-4E3A-4C47-A73B-D42B8A554B9C}" destId="{E8E3BAC1-E2F5-4971-B3B1-9CB3FE850EAB}" srcOrd="2" destOrd="0" presId="urn:microsoft.com/office/officeart/2005/8/layout/orgChart1"/>
    <dgm:cxn modelId="{D6C5B845-B06F-48BD-8A6C-0F1E4A2CAAED}" type="presParOf" srcId="{1DFE0B09-AAE4-45CC-897E-712233D9BFE8}" destId="{3C66E714-8D6A-4BC1-9AF4-7EF8755E95B0}" srcOrd="2" destOrd="0" presId="urn:microsoft.com/office/officeart/2005/8/layout/orgChart1"/>
    <dgm:cxn modelId="{379B90C3-8660-4381-A452-E49C32EF832A}" type="presParOf" srcId="{3C66E714-8D6A-4BC1-9AF4-7EF8755E95B0}" destId="{32AE7746-7B97-4FC7-8669-A6D50A49A34C}" srcOrd="0" destOrd="0" presId="urn:microsoft.com/office/officeart/2005/8/layout/orgChart1"/>
    <dgm:cxn modelId="{097E77D0-7BC7-485F-BEB7-36E2E40B2E29}" type="presParOf" srcId="{3C66E714-8D6A-4BC1-9AF4-7EF8755E95B0}" destId="{3B0977CE-F1BF-4136-A3CB-256D3A42378A}" srcOrd="1" destOrd="0" presId="urn:microsoft.com/office/officeart/2005/8/layout/orgChart1"/>
    <dgm:cxn modelId="{5DBA403C-45F8-4766-99ED-42B3BB0D3EE1}" type="presParOf" srcId="{3B0977CE-F1BF-4136-A3CB-256D3A42378A}" destId="{DC0B9825-140E-4DE7-AD08-93ED1B6C3D0F}" srcOrd="0" destOrd="0" presId="urn:microsoft.com/office/officeart/2005/8/layout/orgChart1"/>
    <dgm:cxn modelId="{E1C86BC5-966D-4932-B144-D3E03665B62D}" type="presParOf" srcId="{DC0B9825-140E-4DE7-AD08-93ED1B6C3D0F}" destId="{D6235294-B0ED-4EB5-A3D5-D41C65A8D448}" srcOrd="0" destOrd="0" presId="urn:microsoft.com/office/officeart/2005/8/layout/orgChart1"/>
    <dgm:cxn modelId="{BF807B29-2465-4C4A-AAE0-ADAD4512F256}" type="presParOf" srcId="{DC0B9825-140E-4DE7-AD08-93ED1B6C3D0F}" destId="{3AC19EAA-66F9-416D-8142-843DDF8012F4}" srcOrd="1" destOrd="0" presId="urn:microsoft.com/office/officeart/2005/8/layout/orgChart1"/>
    <dgm:cxn modelId="{176E809A-EB6A-418E-BF77-0A9C040DE18D}" type="presParOf" srcId="{3B0977CE-F1BF-4136-A3CB-256D3A42378A}" destId="{68C02297-82E2-4960-B20C-AF2E8F332A27}" srcOrd="1" destOrd="0" presId="urn:microsoft.com/office/officeart/2005/8/layout/orgChart1"/>
    <dgm:cxn modelId="{0461EEFA-094E-4F5F-A61F-1DBCAE072252}" type="presParOf" srcId="{3B0977CE-F1BF-4136-A3CB-256D3A42378A}" destId="{C760E2D0-C8C3-4F6A-BF22-E9022A11436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2AE7746-7B97-4FC7-8669-A6D50A49A34C}">
      <dsp:nvSpPr>
        <dsp:cNvPr id="0" name=""/>
        <dsp:cNvSpPr/>
      </dsp:nvSpPr>
      <dsp:spPr>
        <a:xfrm>
          <a:off x="4911280" y="469253"/>
          <a:ext cx="98075" cy="429666"/>
        </a:xfrm>
        <a:custGeom>
          <a:avLst/>
          <a:gdLst/>
          <a:ahLst/>
          <a:cxnLst/>
          <a:rect l="0" t="0" r="0" b="0"/>
          <a:pathLst>
            <a:path>
              <a:moveTo>
                <a:pt x="98075" y="0"/>
              </a:moveTo>
              <a:lnTo>
                <a:pt x="98075" y="429666"/>
              </a:lnTo>
              <a:lnTo>
                <a:pt x="0" y="429666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95B73D-D2C2-47F9-B9D0-5CB00D54AB18}">
      <dsp:nvSpPr>
        <dsp:cNvPr id="0" name=""/>
        <dsp:cNvSpPr/>
      </dsp:nvSpPr>
      <dsp:spPr>
        <a:xfrm>
          <a:off x="5009356" y="469253"/>
          <a:ext cx="1695312" cy="85933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61256"/>
              </a:lnTo>
              <a:lnTo>
                <a:pt x="1695312" y="761256"/>
              </a:lnTo>
              <a:lnTo>
                <a:pt x="1695312" y="859332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44EAE3-5896-4917-8FD5-483D57CF35EB}">
      <dsp:nvSpPr>
        <dsp:cNvPr id="0" name=""/>
        <dsp:cNvSpPr/>
      </dsp:nvSpPr>
      <dsp:spPr>
        <a:xfrm>
          <a:off x="5009356" y="469253"/>
          <a:ext cx="565104" cy="85933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61256"/>
              </a:lnTo>
              <a:lnTo>
                <a:pt x="565104" y="761256"/>
              </a:lnTo>
              <a:lnTo>
                <a:pt x="565104" y="859332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3E640E1-8099-4375-ACFC-2656851AAEDE}">
      <dsp:nvSpPr>
        <dsp:cNvPr id="0" name=""/>
        <dsp:cNvSpPr/>
      </dsp:nvSpPr>
      <dsp:spPr>
        <a:xfrm>
          <a:off x="4070629" y="2458794"/>
          <a:ext cx="140108" cy="42966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29666"/>
              </a:lnTo>
              <a:lnTo>
                <a:pt x="140108" y="42966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D656A40-A75F-4930-8A51-4B0861DE11BD}">
      <dsp:nvSpPr>
        <dsp:cNvPr id="0" name=""/>
        <dsp:cNvSpPr/>
      </dsp:nvSpPr>
      <dsp:spPr>
        <a:xfrm>
          <a:off x="4398531" y="1795614"/>
          <a:ext cx="91440" cy="19615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96151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36149B-3958-4493-B830-634463EB044A}">
      <dsp:nvSpPr>
        <dsp:cNvPr id="0" name=""/>
        <dsp:cNvSpPr/>
      </dsp:nvSpPr>
      <dsp:spPr>
        <a:xfrm>
          <a:off x="4444251" y="469253"/>
          <a:ext cx="565104" cy="859332"/>
        </a:xfrm>
        <a:custGeom>
          <a:avLst/>
          <a:gdLst/>
          <a:ahLst/>
          <a:cxnLst/>
          <a:rect l="0" t="0" r="0" b="0"/>
          <a:pathLst>
            <a:path>
              <a:moveTo>
                <a:pt x="565104" y="0"/>
              </a:moveTo>
              <a:lnTo>
                <a:pt x="565104" y="761256"/>
              </a:lnTo>
              <a:lnTo>
                <a:pt x="0" y="761256"/>
              </a:lnTo>
              <a:lnTo>
                <a:pt x="0" y="859332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BE9737-982C-462B-94E6-A2BCF39C6CBE}">
      <dsp:nvSpPr>
        <dsp:cNvPr id="0" name=""/>
        <dsp:cNvSpPr/>
      </dsp:nvSpPr>
      <dsp:spPr>
        <a:xfrm>
          <a:off x="3314043" y="469253"/>
          <a:ext cx="1695312" cy="859332"/>
        </a:xfrm>
        <a:custGeom>
          <a:avLst/>
          <a:gdLst/>
          <a:ahLst/>
          <a:cxnLst/>
          <a:rect l="0" t="0" r="0" b="0"/>
          <a:pathLst>
            <a:path>
              <a:moveTo>
                <a:pt x="1695312" y="0"/>
              </a:moveTo>
              <a:lnTo>
                <a:pt x="1695312" y="761256"/>
              </a:lnTo>
              <a:lnTo>
                <a:pt x="0" y="761256"/>
              </a:lnTo>
              <a:lnTo>
                <a:pt x="0" y="859332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5A34A40-92C7-4EA1-A429-0022D902310E}">
      <dsp:nvSpPr>
        <dsp:cNvPr id="0" name=""/>
        <dsp:cNvSpPr/>
      </dsp:nvSpPr>
      <dsp:spPr>
        <a:xfrm>
          <a:off x="4542327" y="222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Managing Director</a:t>
          </a:r>
          <a:endParaRPr lang="en-GB" sz="1100" kern="1200" dirty="0"/>
        </a:p>
      </dsp:txBody>
      <dsp:txXfrm>
        <a:off x="4542327" y="2225"/>
        <a:ext cx="934056" cy="467028"/>
      </dsp:txXfrm>
    </dsp:sp>
    <dsp:sp modelId="{0CBA79BC-EB95-4413-9904-61CA29AC114D}">
      <dsp:nvSpPr>
        <dsp:cNvPr id="0" name=""/>
        <dsp:cNvSpPr/>
      </dsp:nvSpPr>
      <dsp:spPr>
        <a:xfrm>
          <a:off x="2847015" y="132858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Administration Manager</a:t>
          </a:r>
          <a:endParaRPr lang="en-GB" sz="1100" kern="1200" dirty="0"/>
        </a:p>
      </dsp:txBody>
      <dsp:txXfrm>
        <a:off x="2847015" y="1328585"/>
        <a:ext cx="934056" cy="467028"/>
      </dsp:txXfrm>
    </dsp:sp>
    <dsp:sp modelId="{E0A3AD1B-64D4-4246-9CD6-AE8CC2138145}">
      <dsp:nvSpPr>
        <dsp:cNvPr id="0" name=""/>
        <dsp:cNvSpPr/>
      </dsp:nvSpPr>
      <dsp:spPr>
        <a:xfrm>
          <a:off x="3977223" y="132858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Financial Controller</a:t>
          </a:r>
          <a:endParaRPr lang="en-GB" sz="1100" kern="1200" dirty="0"/>
        </a:p>
      </dsp:txBody>
      <dsp:txXfrm>
        <a:off x="3977223" y="1328585"/>
        <a:ext cx="934056" cy="467028"/>
      </dsp:txXfrm>
    </dsp:sp>
    <dsp:sp modelId="{BDDDFB2E-CAF5-4A29-A488-CD383A844AC3}">
      <dsp:nvSpPr>
        <dsp:cNvPr id="0" name=""/>
        <dsp:cNvSpPr/>
      </dsp:nvSpPr>
      <dsp:spPr>
        <a:xfrm>
          <a:off x="3977223" y="1991766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Accountant</a:t>
          </a:r>
          <a:endParaRPr lang="en-GB" sz="1100" kern="1200" dirty="0"/>
        </a:p>
      </dsp:txBody>
      <dsp:txXfrm>
        <a:off x="3977223" y="1991766"/>
        <a:ext cx="934056" cy="467028"/>
      </dsp:txXfrm>
    </dsp:sp>
    <dsp:sp modelId="{55453625-4B19-4D99-85FC-64171E0BDD7B}">
      <dsp:nvSpPr>
        <dsp:cNvPr id="0" name=""/>
        <dsp:cNvSpPr/>
      </dsp:nvSpPr>
      <dsp:spPr>
        <a:xfrm>
          <a:off x="4210737" y="2654946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Projects Officer</a:t>
          </a:r>
          <a:endParaRPr lang="en-GB" sz="1100" kern="1200" dirty="0"/>
        </a:p>
      </dsp:txBody>
      <dsp:txXfrm>
        <a:off x="4210737" y="2654946"/>
        <a:ext cx="934056" cy="467028"/>
      </dsp:txXfrm>
    </dsp:sp>
    <dsp:sp modelId="{CF5BA717-A976-424F-974A-5F7D0FF6A212}">
      <dsp:nvSpPr>
        <dsp:cNvPr id="0" name=""/>
        <dsp:cNvSpPr/>
      </dsp:nvSpPr>
      <dsp:spPr>
        <a:xfrm>
          <a:off x="5107431" y="132858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smtClean="0"/>
            <a:t>Marketing Director</a:t>
          </a:r>
          <a:endParaRPr lang="en-GB" sz="1100" kern="1200" dirty="0"/>
        </a:p>
      </dsp:txBody>
      <dsp:txXfrm>
        <a:off x="5107431" y="1328585"/>
        <a:ext cx="934056" cy="467028"/>
      </dsp:txXfrm>
    </dsp:sp>
    <dsp:sp modelId="{F35D0F22-1CAC-4768-A9C6-0BEE3B4DEEEF}">
      <dsp:nvSpPr>
        <dsp:cNvPr id="0" name=""/>
        <dsp:cNvSpPr/>
      </dsp:nvSpPr>
      <dsp:spPr>
        <a:xfrm>
          <a:off x="6237640" y="132858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Business Development</a:t>
          </a:r>
          <a:endParaRPr lang="en-GB" sz="1100" kern="1200" dirty="0"/>
        </a:p>
      </dsp:txBody>
      <dsp:txXfrm>
        <a:off x="6237640" y="1328585"/>
        <a:ext cx="934056" cy="467028"/>
      </dsp:txXfrm>
    </dsp:sp>
    <dsp:sp modelId="{D6235294-B0ED-4EB5-A3D5-D41C65A8D448}">
      <dsp:nvSpPr>
        <dsp:cNvPr id="0" name=""/>
        <dsp:cNvSpPr/>
      </dsp:nvSpPr>
      <dsp:spPr>
        <a:xfrm>
          <a:off x="3977223" y="66540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smtClean="0"/>
            <a:t>Legal Advisor</a:t>
          </a:r>
          <a:endParaRPr lang="en-GB" sz="1100" kern="1200" dirty="0"/>
        </a:p>
      </dsp:txBody>
      <dsp:txXfrm>
        <a:off x="3977223" y="665405"/>
        <a:ext cx="934056" cy="46702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dirty="0" smtClean="0"/>
              <a:t>Organisational Chart</a:t>
            </a:r>
            <a:br>
              <a:rPr lang="en-AU" dirty="0" smtClean="0"/>
            </a:b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50825225"/>
              </p:ext>
            </p:extLst>
          </p:nvPr>
        </p:nvGraphicFramePr>
        <p:xfrm>
          <a:off x="1484313" y="2667000"/>
          <a:ext cx="10018712" cy="3124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468068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TC103457496[[fn=Parallax]]</Template>
  <TotalTime>46</TotalTime>
  <Words>18</Words>
  <Application>Microsoft Office PowerPoint</Application>
  <PresentationFormat>Widescreen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Parallax</vt:lpstr>
      <vt:lpstr>AGE Research Institute Organisational Chart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 Research Institute Organisational Chart</dc:title>
  <dc:creator>Cara Hemphill</dc:creator>
  <cp:lastModifiedBy>Cara Hemphill</cp:lastModifiedBy>
  <cp:revision>7</cp:revision>
  <dcterms:created xsi:type="dcterms:W3CDTF">2013-05-21T01:30:29Z</dcterms:created>
  <dcterms:modified xsi:type="dcterms:W3CDTF">2013-05-24T00:13:18Z</dcterms:modified>
</cp:coreProperties>
</file>

<file path=docProps/thumbnail.jpeg>
</file>