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437" autoAdjust="0"/>
    <p:restoredTop sz="86458" autoAdjust="0"/>
  </p:normalViewPr>
  <p:slideViewPr>
    <p:cSldViewPr snapToGrid="0">
      <p:cViewPr varScale="1">
        <p:scale>
          <a:sx n="67" d="100"/>
          <a:sy n="67" d="100"/>
        </p:scale>
        <p:origin x="936" y="72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85E6AD3-5C29-49C3-9F62-C95CF9A03CD9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B9C0E78F-1914-463E-A522-236444465DA7}">
      <dgm:prSet phldrT="[Text]"/>
      <dgm:spPr/>
      <dgm:t>
        <a:bodyPr/>
        <a:lstStyle/>
        <a:p>
          <a:r>
            <a:rPr lang="en-AU" dirty="0" smtClean="0"/>
            <a:t>Managing Director</a:t>
          </a:r>
          <a:endParaRPr lang="en-GB" dirty="0"/>
        </a:p>
      </dgm:t>
    </dgm:pt>
    <dgm:pt modelId="{F3664904-12F8-48C7-A573-7698A4372007}" type="parTrans" cxnId="{51B0394B-663C-450B-8F71-BBC9DFA520C5}">
      <dgm:prSet/>
      <dgm:spPr/>
      <dgm:t>
        <a:bodyPr/>
        <a:lstStyle/>
        <a:p>
          <a:endParaRPr lang="en-GB"/>
        </a:p>
      </dgm:t>
    </dgm:pt>
    <dgm:pt modelId="{248F7F54-F2ED-4FE1-B37D-9154FC9B4910}" type="sibTrans" cxnId="{51B0394B-663C-450B-8F71-BBC9DFA520C5}">
      <dgm:prSet/>
      <dgm:spPr/>
      <dgm:t>
        <a:bodyPr/>
        <a:lstStyle/>
        <a:p>
          <a:endParaRPr lang="en-GB"/>
        </a:p>
      </dgm:t>
    </dgm:pt>
    <dgm:pt modelId="{6700062C-C32D-4408-BF7D-0C813B804700}" type="asst">
      <dgm:prSet phldrT="[Text]"/>
      <dgm:spPr/>
      <dgm:t>
        <a:bodyPr/>
        <a:lstStyle/>
        <a:p>
          <a:r>
            <a:rPr lang="en-AU" smtClean="0"/>
            <a:t>Legal Advisor</a:t>
          </a:r>
          <a:endParaRPr lang="en-GB" dirty="0"/>
        </a:p>
      </dgm:t>
    </dgm:pt>
    <dgm:pt modelId="{476398F4-48CA-4B12-B965-C653E2BC8068}" type="parTrans" cxnId="{86EC052A-17E9-4349-B559-90A084878A12}">
      <dgm:prSet/>
      <dgm:spPr/>
      <dgm:t>
        <a:bodyPr/>
        <a:lstStyle/>
        <a:p>
          <a:endParaRPr lang="en-GB"/>
        </a:p>
      </dgm:t>
    </dgm:pt>
    <dgm:pt modelId="{699313FE-F6E9-43EA-B2CC-A3F318BB47DA}" type="sibTrans" cxnId="{86EC052A-17E9-4349-B559-90A084878A12}">
      <dgm:prSet/>
      <dgm:spPr/>
      <dgm:t>
        <a:bodyPr/>
        <a:lstStyle/>
        <a:p>
          <a:endParaRPr lang="en-GB"/>
        </a:p>
      </dgm:t>
    </dgm:pt>
    <dgm:pt modelId="{7F8A6698-8665-49B3-AE46-1A1454D2022E}">
      <dgm:prSet phldrT="[Text]"/>
      <dgm:spPr/>
      <dgm:t>
        <a:bodyPr/>
        <a:lstStyle/>
        <a:p>
          <a:r>
            <a:rPr lang="en-AU" dirty="0" smtClean="0"/>
            <a:t>Administration Manager</a:t>
          </a:r>
          <a:endParaRPr lang="en-GB" dirty="0"/>
        </a:p>
      </dgm:t>
    </dgm:pt>
    <dgm:pt modelId="{9F3EA4EA-CE28-47D9-B27D-03AD4699FD27}" type="parTrans" cxnId="{A83316BE-D124-4CFA-A8CB-40060520D51C}">
      <dgm:prSet/>
      <dgm:spPr/>
      <dgm:t>
        <a:bodyPr/>
        <a:lstStyle/>
        <a:p>
          <a:endParaRPr lang="en-GB"/>
        </a:p>
      </dgm:t>
    </dgm:pt>
    <dgm:pt modelId="{4161E828-2052-4412-8B4A-1C5665BEDC30}" type="sibTrans" cxnId="{A83316BE-D124-4CFA-A8CB-40060520D51C}">
      <dgm:prSet/>
      <dgm:spPr/>
      <dgm:t>
        <a:bodyPr/>
        <a:lstStyle/>
        <a:p>
          <a:endParaRPr lang="en-GB"/>
        </a:p>
      </dgm:t>
    </dgm:pt>
    <dgm:pt modelId="{69CAF409-E0A4-4012-BBE4-21B34A18206E}">
      <dgm:prSet phldrT="[Text]"/>
      <dgm:spPr/>
      <dgm:t>
        <a:bodyPr/>
        <a:lstStyle/>
        <a:p>
          <a:r>
            <a:rPr lang="en-AU" dirty="0" smtClean="0"/>
            <a:t>Financial Controller</a:t>
          </a:r>
          <a:endParaRPr lang="en-GB" dirty="0"/>
        </a:p>
      </dgm:t>
    </dgm:pt>
    <dgm:pt modelId="{92FABF0C-F016-4B62-A1C3-5170A747F23E}" type="parTrans" cxnId="{08AE23AC-7C78-4BDC-B609-108658CB96BD}">
      <dgm:prSet/>
      <dgm:spPr/>
      <dgm:t>
        <a:bodyPr/>
        <a:lstStyle/>
        <a:p>
          <a:endParaRPr lang="en-GB"/>
        </a:p>
      </dgm:t>
    </dgm:pt>
    <dgm:pt modelId="{D764A5D3-D55E-4EA5-8246-6043B484F178}" type="sibTrans" cxnId="{08AE23AC-7C78-4BDC-B609-108658CB96BD}">
      <dgm:prSet/>
      <dgm:spPr/>
      <dgm:t>
        <a:bodyPr/>
        <a:lstStyle/>
        <a:p>
          <a:endParaRPr lang="en-GB"/>
        </a:p>
      </dgm:t>
    </dgm:pt>
    <dgm:pt modelId="{98182752-62B0-4561-8781-147AFDC45536}">
      <dgm:prSet phldrT="[Text]"/>
      <dgm:spPr/>
      <dgm:t>
        <a:bodyPr/>
        <a:lstStyle/>
        <a:p>
          <a:r>
            <a:rPr lang="en-AU" smtClean="0"/>
            <a:t>Marketing Director</a:t>
          </a:r>
          <a:endParaRPr lang="en-GB" dirty="0"/>
        </a:p>
      </dgm:t>
    </dgm:pt>
    <dgm:pt modelId="{D61E94F1-0123-4400-A234-7898A7F25EE0}" type="parTrans" cxnId="{F7C6C240-4761-4FD8-BC46-964F58877DA5}">
      <dgm:prSet/>
      <dgm:spPr/>
      <dgm:t>
        <a:bodyPr/>
        <a:lstStyle/>
        <a:p>
          <a:endParaRPr lang="en-GB"/>
        </a:p>
      </dgm:t>
    </dgm:pt>
    <dgm:pt modelId="{F602ACC0-6963-461B-A0B8-0E2B32B5F12A}" type="sibTrans" cxnId="{F7C6C240-4761-4FD8-BC46-964F58877DA5}">
      <dgm:prSet/>
      <dgm:spPr/>
      <dgm:t>
        <a:bodyPr/>
        <a:lstStyle/>
        <a:p>
          <a:endParaRPr lang="en-GB"/>
        </a:p>
      </dgm:t>
    </dgm:pt>
    <dgm:pt modelId="{1C2E2267-F5E7-4046-8C92-5DBB2F6927F4}">
      <dgm:prSet/>
      <dgm:spPr/>
      <dgm:t>
        <a:bodyPr/>
        <a:lstStyle/>
        <a:p>
          <a:r>
            <a:rPr lang="en-AU" dirty="0" smtClean="0"/>
            <a:t>Business Development</a:t>
          </a:r>
          <a:endParaRPr lang="en-GB" dirty="0"/>
        </a:p>
      </dgm:t>
    </dgm:pt>
    <dgm:pt modelId="{3F17DCAF-C99F-4710-AFD0-19118CDE2CAC}" type="parTrans" cxnId="{F27BF888-84EE-40C4-BE47-93E68A4A3F0C}">
      <dgm:prSet/>
      <dgm:spPr/>
      <dgm:t>
        <a:bodyPr/>
        <a:lstStyle/>
        <a:p>
          <a:endParaRPr lang="en-GB"/>
        </a:p>
      </dgm:t>
    </dgm:pt>
    <dgm:pt modelId="{9E21ADD3-011C-412C-8103-BBF5FDFB5524}" type="sibTrans" cxnId="{F27BF888-84EE-40C4-BE47-93E68A4A3F0C}">
      <dgm:prSet/>
      <dgm:spPr/>
      <dgm:t>
        <a:bodyPr/>
        <a:lstStyle/>
        <a:p>
          <a:endParaRPr lang="en-GB"/>
        </a:p>
      </dgm:t>
    </dgm:pt>
    <dgm:pt modelId="{022AB392-D42B-40B1-9548-24756E1C1EC2}">
      <dgm:prSet/>
      <dgm:spPr/>
      <dgm:t>
        <a:bodyPr/>
        <a:lstStyle/>
        <a:p>
          <a:r>
            <a:rPr lang="en-AU" dirty="0" smtClean="0"/>
            <a:t>Accountant</a:t>
          </a:r>
          <a:endParaRPr lang="en-GB" dirty="0"/>
        </a:p>
      </dgm:t>
    </dgm:pt>
    <dgm:pt modelId="{DA796F4E-20A4-4719-A8D7-1AF99303FBDD}" type="parTrans" cxnId="{CA0E677A-D6B2-4F6B-AC40-9078EC0658C2}">
      <dgm:prSet/>
      <dgm:spPr/>
      <dgm:t>
        <a:bodyPr/>
        <a:lstStyle/>
        <a:p>
          <a:endParaRPr lang="en-GB"/>
        </a:p>
      </dgm:t>
    </dgm:pt>
    <dgm:pt modelId="{DCC95CE0-07A3-49C9-86B8-873AFE4275CB}" type="sibTrans" cxnId="{CA0E677A-D6B2-4F6B-AC40-9078EC0658C2}">
      <dgm:prSet/>
      <dgm:spPr/>
      <dgm:t>
        <a:bodyPr/>
        <a:lstStyle/>
        <a:p>
          <a:endParaRPr lang="en-GB"/>
        </a:p>
      </dgm:t>
    </dgm:pt>
    <dgm:pt modelId="{6440D6DC-F1E7-480B-BAAB-46D666D22626}">
      <dgm:prSet/>
      <dgm:spPr/>
      <dgm:t>
        <a:bodyPr/>
        <a:lstStyle/>
        <a:p>
          <a:r>
            <a:rPr lang="en-AU" dirty="0" smtClean="0"/>
            <a:t>Projects Officer</a:t>
          </a:r>
          <a:endParaRPr lang="en-GB" dirty="0"/>
        </a:p>
      </dgm:t>
    </dgm:pt>
    <dgm:pt modelId="{6E53DE1A-C530-4145-9D8B-42637D61A0E8}" type="parTrans" cxnId="{D033DEBB-BE88-46DC-BA24-9A2F21989090}">
      <dgm:prSet/>
      <dgm:spPr/>
      <dgm:t>
        <a:bodyPr/>
        <a:lstStyle/>
        <a:p>
          <a:endParaRPr lang="en-GB"/>
        </a:p>
      </dgm:t>
    </dgm:pt>
    <dgm:pt modelId="{88A040DD-8F21-44E1-99A9-6D0454516636}" type="sibTrans" cxnId="{D033DEBB-BE88-46DC-BA24-9A2F21989090}">
      <dgm:prSet/>
      <dgm:spPr/>
      <dgm:t>
        <a:bodyPr/>
        <a:lstStyle/>
        <a:p>
          <a:endParaRPr lang="en-GB"/>
        </a:p>
      </dgm:t>
    </dgm:pt>
    <dgm:pt modelId="{C335C278-BD20-4C3C-BFCB-0C38672E6A27}">
      <dgm:prSet/>
      <dgm:spPr/>
      <dgm:t>
        <a:bodyPr/>
        <a:lstStyle/>
        <a:p>
          <a:r>
            <a:rPr lang="en-AU" dirty="0" smtClean="0"/>
            <a:t>Chief Executive Officer</a:t>
          </a:r>
          <a:endParaRPr lang="en-GB" dirty="0"/>
        </a:p>
      </dgm:t>
    </dgm:pt>
    <dgm:pt modelId="{795943AC-889D-4395-9323-C9FB5D7FD2CA}" type="parTrans" cxnId="{3CA47D26-E44E-4688-AB2C-5398351346F5}">
      <dgm:prSet/>
      <dgm:spPr/>
      <dgm:t>
        <a:bodyPr/>
        <a:lstStyle/>
        <a:p>
          <a:endParaRPr lang="en-GB"/>
        </a:p>
      </dgm:t>
    </dgm:pt>
    <dgm:pt modelId="{1F9795E6-27C1-4642-B449-B0C708001B39}" type="sibTrans" cxnId="{3CA47D26-E44E-4688-AB2C-5398351346F5}">
      <dgm:prSet/>
      <dgm:spPr/>
      <dgm:t>
        <a:bodyPr/>
        <a:lstStyle/>
        <a:p>
          <a:endParaRPr lang="en-GB"/>
        </a:p>
      </dgm:t>
    </dgm:pt>
    <dgm:pt modelId="{B89AB226-AB9D-404B-BEAB-10486652DCA4}">
      <dgm:prSet/>
      <dgm:spPr/>
      <dgm:t>
        <a:bodyPr/>
        <a:lstStyle/>
        <a:p>
          <a:r>
            <a:rPr lang="en-AU" dirty="0" smtClean="0"/>
            <a:t>General  Manager</a:t>
          </a:r>
          <a:endParaRPr lang="en-GB" dirty="0"/>
        </a:p>
      </dgm:t>
    </dgm:pt>
    <dgm:pt modelId="{6020D723-50E7-4280-A4B0-878F69FE496C}" type="parTrans" cxnId="{26664327-9BDF-43C1-AA4B-2C647669C1D4}">
      <dgm:prSet/>
      <dgm:spPr/>
    </dgm:pt>
    <dgm:pt modelId="{2C34BAB2-CEDA-4CB9-97F3-0EE552BC5DAD}" type="sibTrans" cxnId="{26664327-9BDF-43C1-AA4B-2C647669C1D4}">
      <dgm:prSet/>
      <dgm:spPr/>
    </dgm:pt>
    <dgm:pt modelId="{43427B69-39E2-42B6-A769-E5D3F25AA0EF}">
      <dgm:prSet/>
      <dgm:spPr/>
      <dgm:t>
        <a:bodyPr/>
        <a:lstStyle/>
        <a:p>
          <a:r>
            <a:rPr lang="en-AU" dirty="0" smtClean="0"/>
            <a:t>Sales Manager</a:t>
          </a:r>
          <a:endParaRPr lang="en-GB" dirty="0"/>
        </a:p>
      </dgm:t>
    </dgm:pt>
    <dgm:pt modelId="{20390C14-0E67-4872-A392-C71CF2553358}" type="parTrans" cxnId="{BF60BB42-75B4-406A-AAA1-3FBC8EE79711}">
      <dgm:prSet/>
      <dgm:spPr/>
    </dgm:pt>
    <dgm:pt modelId="{9DF7CD78-4049-40FE-882E-D33090C95CC3}" type="sibTrans" cxnId="{BF60BB42-75B4-406A-AAA1-3FBC8EE79711}">
      <dgm:prSet/>
      <dgm:spPr/>
    </dgm:pt>
    <dgm:pt modelId="{5FDF3DDE-04F1-47A1-B1D6-4A2EB88161D3}">
      <dgm:prSet/>
      <dgm:spPr/>
      <dgm:t>
        <a:bodyPr/>
        <a:lstStyle/>
        <a:p>
          <a:r>
            <a:rPr lang="en-AU" dirty="0" smtClean="0"/>
            <a:t>Office Manager</a:t>
          </a:r>
          <a:endParaRPr lang="en-GB" dirty="0"/>
        </a:p>
      </dgm:t>
    </dgm:pt>
    <dgm:pt modelId="{7A9ACB04-4548-437D-BA8A-02F1A2FD90E5}" type="parTrans" cxnId="{03600476-4A5F-4F24-8D8B-234CB5F6ED74}">
      <dgm:prSet/>
      <dgm:spPr/>
    </dgm:pt>
    <dgm:pt modelId="{E4C7ADDF-0DCB-4CDB-BBD0-24D948670540}" type="sibTrans" cxnId="{03600476-4A5F-4F24-8D8B-234CB5F6ED74}">
      <dgm:prSet/>
      <dgm:spPr/>
    </dgm:pt>
    <dgm:pt modelId="{6007C4B2-0052-453A-BB0D-EFAC49DA1454}" type="asst">
      <dgm:prSet/>
      <dgm:spPr/>
      <dgm:t>
        <a:bodyPr/>
        <a:lstStyle/>
        <a:p>
          <a:r>
            <a:rPr lang="en-AU" dirty="0" smtClean="0"/>
            <a:t>Executive Assistant</a:t>
          </a:r>
          <a:endParaRPr lang="en-GB" dirty="0"/>
        </a:p>
      </dgm:t>
    </dgm:pt>
    <dgm:pt modelId="{E578EE99-1C6D-4F08-ACD3-3DA808BB23B6}" type="parTrans" cxnId="{80F8DD65-DA6C-4C90-9D4A-C19666597604}">
      <dgm:prSet/>
      <dgm:spPr/>
    </dgm:pt>
    <dgm:pt modelId="{704C05C0-C8B7-45B0-A9B8-4E7D41B78FF8}" type="sibTrans" cxnId="{80F8DD65-DA6C-4C90-9D4A-C19666597604}">
      <dgm:prSet/>
      <dgm:spPr/>
    </dgm:pt>
    <dgm:pt modelId="{BB828F0A-5B54-4658-816E-4158980B70CB}" type="asst">
      <dgm:prSet/>
      <dgm:spPr/>
      <dgm:t>
        <a:bodyPr/>
        <a:lstStyle/>
        <a:p>
          <a:r>
            <a:rPr lang="en-AU" dirty="0" smtClean="0"/>
            <a:t>Customer Service Reps</a:t>
          </a:r>
          <a:endParaRPr lang="en-GB" dirty="0"/>
        </a:p>
      </dgm:t>
    </dgm:pt>
    <dgm:pt modelId="{4FE8FC3E-3D49-468E-B08D-E5998AD6B5A3}" type="parTrans" cxnId="{89EE8230-A4AF-4184-940C-E1C5C4CFBC1F}">
      <dgm:prSet/>
      <dgm:spPr/>
    </dgm:pt>
    <dgm:pt modelId="{DD922323-37C8-4B91-8688-B6CC36398CF2}" type="sibTrans" cxnId="{89EE8230-A4AF-4184-940C-E1C5C4CFBC1F}">
      <dgm:prSet/>
      <dgm:spPr/>
    </dgm:pt>
    <dgm:pt modelId="{FDEF2CB4-BE06-4E14-BF44-6019B96FDCCB}" type="pres">
      <dgm:prSet presAssocID="{A85E6AD3-5C29-49C3-9F62-C95CF9A03CD9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  <dgm:pt modelId="{48E99120-1124-4ED4-BCD2-2333E35C6E48}" type="pres">
      <dgm:prSet presAssocID="{C335C278-BD20-4C3C-BFCB-0C38672E6A27}" presName="hierRoot1" presStyleCnt="0">
        <dgm:presLayoutVars>
          <dgm:hierBranch val="init"/>
        </dgm:presLayoutVars>
      </dgm:prSet>
      <dgm:spPr/>
    </dgm:pt>
    <dgm:pt modelId="{614D134F-E72D-48C8-8866-2CCCC80EA7B1}" type="pres">
      <dgm:prSet presAssocID="{C335C278-BD20-4C3C-BFCB-0C38672E6A27}" presName="rootComposite1" presStyleCnt="0"/>
      <dgm:spPr/>
    </dgm:pt>
    <dgm:pt modelId="{4A06E86D-66E8-47E4-886F-C846E7122B60}" type="pres">
      <dgm:prSet presAssocID="{C335C278-BD20-4C3C-BFCB-0C38672E6A27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A11731DD-76C2-48FB-84C2-77045F7C686C}" type="pres">
      <dgm:prSet presAssocID="{C335C278-BD20-4C3C-BFCB-0C38672E6A27}" presName="rootConnector1" presStyleLbl="node1" presStyleIdx="0" presStyleCnt="0"/>
      <dgm:spPr/>
      <dgm:t>
        <a:bodyPr/>
        <a:lstStyle/>
        <a:p>
          <a:endParaRPr lang="en-GB"/>
        </a:p>
      </dgm:t>
    </dgm:pt>
    <dgm:pt modelId="{34C537FF-34F8-40C8-BA44-AF8C4DCF66E8}" type="pres">
      <dgm:prSet presAssocID="{C335C278-BD20-4C3C-BFCB-0C38672E6A27}" presName="hierChild2" presStyleCnt="0"/>
      <dgm:spPr/>
    </dgm:pt>
    <dgm:pt modelId="{31DE0EDE-4569-4112-B935-8802B7C0BE7B}" type="pres">
      <dgm:prSet presAssocID="{F3664904-12F8-48C7-A573-7698A4372007}" presName="Name37" presStyleLbl="parChTrans1D2" presStyleIdx="0" presStyleCnt="1"/>
      <dgm:spPr/>
      <dgm:t>
        <a:bodyPr/>
        <a:lstStyle/>
        <a:p>
          <a:endParaRPr lang="en-GB"/>
        </a:p>
      </dgm:t>
    </dgm:pt>
    <dgm:pt modelId="{4DCC9D2C-1C3D-4801-B9E6-AB23711DB766}" type="pres">
      <dgm:prSet presAssocID="{B9C0E78F-1914-463E-A522-236444465DA7}" presName="hierRoot2" presStyleCnt="0">
        <dgm:presLayoutVars>
          <dgm:hierBranch val="init"/>
        </dgm:presLayoutVars>
      </dgm:prSet>
      <dgm:spPr/>
    </dgm:pt>
    <dgm:pt modelId="{9DE1D4AE-4852-4B0B-9362-D39E64126CEC}" type="pres">
      <dgm:prSet presAssocID="{B9C0E78F-1914-463E-A522-236444465DA7}" presName="rootComposite" presStyleCnt="0"/>
      <dgm:spPr/>
    </dgm:pt>
    <dgm:pt modelId="{3C4E38A2-6F84-4923-BF36-E0F591B9F649}" type="pres">
      <dgm:prSet presAssocID="{B9C0E78F-1914-463E-A522-236444465DA7}" presName="rootText" presStyleLbl="node2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40944090-4EAD-48A0-9090-5E10ADA0E9A5}" type="pres">
      <dgm:prSet presAssocID="{B9C0E78F-1914-463E-A522-236444465DA7}" presName="rootConnector" presStyleLbl="node2" presStyleIdx="0" presStyleCnt="1"/>
      <dgm:spPr/>
      <dgm:t>
        <a:bodyPr/>
        <a:lstStyle/>
        <a:p>
          <a:endParaRPr lang="en-GB"/>
        </a:p>
      </dgm:t>
    </dgm:pt>
    <dgm:pt modelId="{DC6659F7-2008-4F25-BF34-D49237719169}" type="pres">
      <dgm:prSet presAssocID="{B9C0E78F-1914-463E-A522-236444465DA7}" presName="hierChild4" presStyleCnt="0"/>
      <dgm:spPr/>
    </dgm:pt>
    <dgm:pt modelId="{3832061E-ED6D-4FFC-B5BB-A7597FADAEFD}" type="pres">
      <dgm:prSet presAssocID="{6020D723-50E7-4280-A4B0-878F69FE496C}" presName="Name37" presStyleLbl="parChTrans1D3" presStyleIdx="0" presStyleCnt="7"/>
      <dgm:spPr/>
    </dgm:pt>
    <dgm:pt modelId="{A9041DFA-D7D8-41FF-B615-EE41C264C68B}" type="pres">
      <dgm:prSet presAssocID="{B89AB226-AB9D-404B-BEAB-10486652DCA4}" presName="hierRoot2" presStyleCnt="0">
        <dgm:presLayoutVars>
          <dgm:hierBranch val="init"/>
        </dgm:presLayoutVars>
      </dgm:prSet>
      <dgm:spPr/>
    </dgm:pt>
    <dgm:pt modelId="{89AC45B6-2C11-45C4-A725-37379ABEBDEC}" type="pres">
      <dgm:prSet presAssocID="{B89AB226-AB9D-404B-BEAB-10486652DCA4}" presName="rootComposite" presStyleCnt="0"/>
      <dgm:spPr/>
    </dgm:pt>
    <dgm:pt modelId="{EF06F129-6BEA-486A-B658-2140FCCF0171}" type="pres">
      <dgm:prSet presAssocID="{B89AB226-AB9D-404B-BEAB-10486652DCA4}" presName="rootText" presStyleLbl="node3" presStyleIdx="0" presStyleCnt="5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AD3010B0-4861-42B0-9F18-9D280183E4BB}" type="pres">
      <dgm:prSet presAssocID="{B89AB226-AB9D-404B-BEAB-10486652DCA4}" presName="rootConnector" presStyleLbl="node3" presStyleIdx="0" presStyleCnt="5"/>
      <dgm:spPr/>
      <dgm:t>
        <a:bodyPr/>
        <a:lstStyle/>
        <a:p>
          <a:endParaRPr lang="en-GB"/>
        </a:p>
      </dgm:t>
    </dgm:pt>
    <dgm:pt modelId="{9991D698-09E3-44C6-9C1D-F2409C4DF714}" type="pres">
      <dgm:prSet presAssocID="{B89AB226-AB9D-404B-BEAB-10486652DCA4}" presName="hierChild4" presStyleCnt="0"/>
      <dgm:spPr/>
    </dgm:pt>
    <dgm:pt modelId="{C7BE9737-982C-462B-94E6-A2BCF39C6CBE}" type="pres">
      <dgm:prSet presAssocID="{9F3EA4EA-CE28-47D9-B27D-03AD4699FD27}" presName="Name37" presStyleLbl="parChTrans1D4" presStyleIdx="0" presStyleCnt="5"/>
      <dgm:spPr/>
      <dgm:t>
        <a:bodyPr/>
        <a:lstStyle/>
        <a:p>
          <a:endParaRPr lang="en-GB"/>
        </a:p>
      </dgm:t>
    </dgm:pt>
    <dgm:pt modelId="{2EED8BA2-48DA-40B7-9A8F-BE2FDC49A006}" type="pres">
      <dgm:prSet presAssocID="{7F8A6698-8665-49B3-AE46-1A1454D2022E}" presName="hierRoot2" presStyleCnt="0">
        <dgm:presLayoutVars>
          <dgm:hierBranch val="init"/>
        </dgm:presLayoutVars>
      </dgm:prSet>
      <dgm:spPr/>
    </dgm:pt>
    <dgm:pt modelId="{8566C5D6-4BEF-44D1-827A-5ADD3F9430FE}" type="pres">
      <dgm:prSet presAssocID="{7F8A6698-8665-49B3-AE46-1A1454D2022E}" presName="rootComposite" presStyleCnt="0"/>
      <dgm:spPr/>
    </dgm:pt>
    <dgm:pt modelId="{0CBA79BC-EB95-4413-9904-61CA29AC114D}" type="pres">
      <dgm:prSet presAssocID="{7F8A6698-8665-49B3-AE46-1A1454D2022E}" presName="rootText" presStyleLbl="node4" presStyleIdx="0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6C6F15B1-5D8F-4A58-938D-577C3B3CCA05}" type="pres">
      <dgm:prSet presAssocID="{7F8A6698-8665-49B3-AE46-1A1454D2022E}" presName="rootConnector" presStyleLbl="node4" presStyleIdx="0" presStyleCnt="4"/>
      <dgm:spPr/>
      <dgm:t>
        <a:bodyPr/>
        <a:lstStyle/>
        <a:p>
          <a:endParaRPr lang="en-GB"/>
        </a:p>
      </dgm:t>
    </dgm:pt>
    <dgm:pt modelId="{755F4814-CE1E-49AD-8453-119C2EB58FE3}" type="pres">
      <dgm:prSet presAssocID="{7F8A6698-8665-49B3-AE46-1A1454D2022E}" presName="hierChild4" presStyleCnt="0"/>
      <dgm:spPr/>
    </dgm:pt>
    <dgm:pt modelId="{60DED887-9C0B-4D19-8C82-B95BF59E10E7}" type="pres">
      <dgm:prSet presAssocID="{7F8A6698-8665-49B3-AE46-1A1454D2022E}" presName="hierChild5" presStyleCnt="0"/>
      <dgm:spPr/>
    </dgm:pt>
    <dgm:pt modelId="{5E1EF101-B226-462F-8C69-2CD9AE2185BA}" type="pres">
      <dgm:prSet presAssocID="{7A9ACB04-4548-437D-BA8A-02F1A2FD90E5}" presName="Name37" presStyleLbl="parChTrans1D4" presStyleIdx="1" presStyleCnt="5"/>
      <dgm:spPr/>
    </dgm:pt>
    <dgm:pt modelId="{71423903-BDEC-4A11-B10A-C96D206FDF22}" type="pres">
      <dgm:prSet presAssocID="{5FDF3DDE-04F1-47A1-B1D6-4A2EB88161D3}" presName="hierRoot2" presStyleCnt="0">
        <dgm:presLayoutVars>
          <dgm:hierBranch val="init"/>
        </dgm:presLayoutVars>
      </dgm:prSet>
      <dgm:spPr/>
    </dgm:pt>
    <dgm:pt modelId="{137ADB23-935D-470A-ABAD-D039C9EB313C}" type="pres">
      <dgm:prSet presAssocID="{5FDF3DDE-04F1-47A1-B1D6-4A2EB88161D3}" presName="rootComposite" presStyleCnt="0"/>
      <dgm:spPr/>
    </dgm:pt>
    <dgm:pt modelId="{9D5359A1-5465-4E61-B5FB-B5BB8DACF477}" type="pres">
      <dgm:prSet presAssocID="{5FDF3DDE-04F1-47A1-B1D6-4A2EB88161D3}" presName="rootText" presStyleLbl="node4" presStyleIdx="1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3F1FFE53-AF5D-4252-ABFB-D4C8B120B778}" type="pres">
      <dgm:prSet presAssocID="{5FDF3DDE-04F1-47A1-B1D6-4A2EB88161D3}" presName="rootConnector" presStyleLbl="node4" presStyleIdx="1" presStyleCnt="4"/>
      <dgm:spPr/>
      <dgm:t>
        <a:bodyPr/>
        <a:lstStyle/>
        <a:p>
          <a:endParaRPr lang="en-GB"/>
        </a:p>
      </dgm:t>
    </dgm:pt>
    <dgm:pt modelId="{1DE7D681-AD4F-4228-BAC0-285B6F5F78C2}" type="pres">
      <dgm:prSet presAssocID="{5FDF3DDE-04F1-47A1-B1D6-4A2EB88161D3}" presName="hierChild4" presStyleCnt="0"/>
      <dgm:spPr/>
    </dgm:pt>
    <dgm:pt modelId="{CDFFE8B9-AFBF-4726-9AB0-B0E69B93B684}" type="pres">
      <dgm:prSet presAssocID="{5FDF3DDE-04F1-47A1-B1D6-4A2EB88161D3}" presName="hierChild5" presStyleCnt="0"/>
      <dgm:spPr/>
    </dgm:pt>
    <dgm:pt modelId="{9A857A05-21D2-44F9-BF97-B78111AE9251}" type="pres">
      <dgm:prSet presAssocID="{B89AB226-AB9D-404B-BEAB-10486652DCA4}" presName="hierChild5" presStyleCnt="0"/>
      <dgm:spPr/>
    </dgm:pt>
    <dgm:pt modelId="{4836149B-3958-4493-B830-634463EB044A}" type="pres">
      <dgm:prSet presAssocID="{92FABF0C-F016-4B62-A1C3-5170A747F23E}" presName="Name37" presStyleLbl="parChTrans1D3" presStyleIdx="1" presStyleCnt="7"/>
      <dgm:spPr/>
      <dgm:t>
        <a:bodyPr/>
        <a:lstStyle/>
        <a:p>
          <a:endParaRPr lang="en-GB"/>
        </a:p>
      </dgm:t>
    </dgm:pt>
    <dgm:pt modelId="{AF3FDDC9-5D1B-4AC5-A2FD-F19BFC38FB95}" type="pres">
      <dgm:prSet presAssocID="{69CAF409-E0A4-4012-BBE4-21B34A18206E}" presName="hierRoot2" presStyleCnt="0">
        <dgm:presLayoutVars>
          <dgm:hierBranch val="init"/>
        </dgm:presLayoutVars>
      </dgm:prSet>
      <dgm:spPr/>
    </dgm:pt>
    <dgm:pt modelId="{81BCFB3C-1D4C-4BC2-BA8E-E14F4798275E}" type="pres">
      <dgm:prSet presAssocID="{69CAF409-E0A4-4012-BBE4-21B34A18206E}" presName="rootComposite" presStyleCnt="0"/>
      <dgm:spPr/>
    </dgm:pt>
    <dgm:pt modelId="{E0A3AD1B-64D4-4246-9CD6-AE8CC2138145}" type="pres">
      <dgm:prSet presAssocID="{69CAF409-E0A4-4012-BBE4-21B34A18206E}" presName="rootText" presStyleLbl="node3" presStyleIdx="1" presStyleCnt="5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4AB9C40F-22A2-4F32-90A8-70063F65C241}" type="pres">
      <dgm:prSet presAssocID="{69CAF409-E0A4-4012-BBE4-21B34A18206E}" presName="rootConnector" presStyleLbl="node3" presStyleIdx="1" presStyleCnt="5"/>
      <dgm:spPr/>
      <dgm:t>
        <a:bodyPr/>
        <a:lstStyle/>
        <a:p>
          <a:endParaRPr lang="en-GB"/>
        </a:p>
      </dgm:t>
    </dgm:pt>
    <dgm:pt modelId="{D8637533-0640-4139-9407-E716ACC1D0E9}" type="pres">
      <dgm:prSet presAssocID="{69CAF409-E0A4-4012-BBE4-21B34A18206E}" presName="hierChild4" presStyleCnt="0"/>
      <dgm:spPr/>
    </dgm:pt>
    <dgm:pt modelId="{FD656A40-A75F-4930-8A51-4B0861DE11BD}" type="pres">
      <dgm:prSet presAssocID="{DA796F4E-20A4-4719-A8D7-1AF99303FBDD}" presName="Name37" presStyleLbl="parChTrans1D4" presStyleIdx="2" presStyleCnt="5"/>
      <dgm:spPr/>
      <dgm:t>
        <a:bodyPr/>
        <a:lstStyle/>
        <a:p>
          <a:endParaRPr lang="en-GB"/>
        </a:p>
      </dgm:t>
    </dgm:pt>
    <dgm:pt modelId="{B92FD32C-2B13-4445-A673-CB48A6B03DCD}" type="pres">
      <dgm:prSet presAssocID="{022AB392-D42B-40B1-9548-24756E1C1EC2}" presName="hierRoot2" presStyleCnt="0">
        <dgm:presLayoutVars>
          <dgm:hierBranch val="init"/>
        </dgm:presLayoutVars>
      </dgm:prSet>
      <dgm:spPr/>
    </dgm:pt>
    <dgm:pt modelId="{C2ECA170-DB47-43B9-B30A-7C8B9BFB9433}" type="pres">
      <dgm:prSet presAssocID="{022AB392-D42B-40B1-9548-24756E1C1EC2}" presName="rootComposite" presStyleCnt="0"/>
      <dgm:spPr/>
    </dgm:pt>
    <dgm:pt modelId="{BDDDFB2E-CAF5-4A29-A488-CD383A844AC3}" type="pres">
      <dgm:prSet presAssocID="{022AB392-D42B-40B1-9548-24756E1C1EC2}" presName="rootText" presStyleLbl="node4" presStyleIdx="2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96A03786-6679-4168-8A30-D28CA0F748E4}" type="pres">
      <dgm:prSet presAssocID="{022AB392-D42B-40B1-9548-24756E1C1EC2}" presName="rootConnector" presStyleLbl="node4" presStyleIdx="2" presStyleCnt="4"/>
      <dgm:spPr/>
      <dgm:t>
        <a:bodyPr/>
        <a:lstStyle/>
        <a:p>
          <a:endParaRPr lang="en-GB"/>
        </a:p>
      </dgm:t>
    </dgm:pt>
    <dgm:pt modelId="{A8BCF54F-C8BB-4BB7-8B2E-9CADF696B4AA}" type="pres">
      <dgm:prSet presAssocID="{022AB392-D42B-40B1-9548-24756E1C1EC2}" presName="hierChild4" presStyleCnt="0"/>
      <dgm:spPr/>
    </dgm:pt>
    <dgm:pt modelId="{53E640E1-8099-4375-ACFC-2656851AAEDE}" type="pres">
      <dgm:prSet presAssocID="{6E53DE1A-C530-4145-9D8B-42637D61A0E8}" presName="Name37" presStyleLbl="parChTrans1D4" presStyleIdx="3" presStyleCnt="5"/>
      <dgm:spPr/>
      <dgm:t>
        <a:bodyPr/>
        <a:lstStyle/>
        <a:p>
          <a:endParaRPr lang="en-GB"/>
        </a:p>
      </dgm:t>
    </dgm:pt>
    <dgm:pt modelId="{CBC8E43F-0AF5-4D7B-BBAE-27DB101CCF5E}" type="pres">
      <dgm:prSet presAssocID="{6440D6DC-F1E7-480B-BAAB-46D666D22626}" presName="hierRoot2" presStyleCnt="0">
        <dgm:presLayoutVars>
          <dgm:hierBranch val="init"/>
        </dgm:presLayoutVars>
      </dgm:prSet>
      <dgm:spPr/>
    </dgm:pt>
    <dgm:pt modelId="{497BA355-E4D9-404B-B777-C0C57C671FE2}" type="pres">
      <dgm:prSet presAssocID="{6440D6DC-F1E7-480B-BAAB-46D666D22626}" presName="rootComposite" presStyleCnt="0"/>
      <dgm:spPr/>
    </dgm:pt>
    <dgm:pt modelId="{55453625-4B19-4D99-85FC-64171E0BDD7B}" type="pres">
      <dgm:prSet presAssocID="{6440D6DC-F1E7-480B-BAAB-46D666D22626}" presName="rootText" presStyleLbl="node4" presStyleIdx="3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401A5BA2-19A3-48F4-A970-06BF3750FE8F}" type="pres">
      <dgm:prSet presAssocID="{6440D6DC-F1E7-480B-BAAB-46D666D22626}" presName="rootConnector" presStyleLbl="node4" presStyleIdx="3" presStyleCnt="4"/>
      <dgm:spPr/>
      <dgm:t>
        <a:bodyPr/>
        <a:lstStyle/>
        <a:p>
          <a:endParaRPr lang="en-GB"/>
        </a:p>
      </dgm:t>
    </dgm:pt>
    <dgm:pt modelId="{EF24E6F5-D4E4-4C11-AD70-09870458A897}" type="pres">
      <dgm:prSet presAssocID="{6440D6DC-F1E7-480B-BAAB-46D666D22626}" presName="hierChild4" presStyleCnt="0"/>
      <dgm:spPr/>
    </dgm:pt>
    <dgm:pt modelId="{C0D2FDB1-573B-402E-9CDD-732E4D127C5E}" type="pres">
      <dgm:prSet presAssocID="{6440D6DC-F1E7-480B-BAAB-46D666D22626}" presName="hierChild5" presStyleCnt="0"/>
      <dgm:spPr/>
    </dgm:pt>
    <dgm:pt modelId="{860AC051-C405-4038-98DB-0EE8D42A017C}" type="pres">
      <dgm:prSet presAssocID="{022AB392-D42B-40B1-9548-24756E1C1EC2}" presName="hierChild5" presStyleCnt="0"/>
      <dgm:spPr/>
    </dgm:pt>
    <dgm:pt modelId="{DE13799A-FD06-454D-87BA-B18411B9BE81}" type="pres">
      <dgm:prSet presAssocID="{69CAF409-E0A4-4012-BBE4-21B34A18206E}" presName="hierChild5" presStyleCnt="0"/>
      <dgm:spPr/>
    </dgm:pt>
    <dgm:pt modelId="{9E44EAE3-5896-4917-8FD5-483D57CF35EB}" type="pres">
      <dgm:prSet presAssocID="{D61E94F1-0123-4400-A234-7898A7F25EE0}" presName="Name37" presStyleLbl="parChTrans1D3" presStyleIdx="2" presStyleCnt="7"/>
      <dgm:spPr/>
      <dgm:t>
        <a:bodyPr/>
        <a:lstStyle/>
        <a:p>
          <a:endParaRPr lang="en-GB"/>
        </a:p>
      </dgm:t>
    </dgm:pt>
    <dgm:pt modelId="{0FAA2599-981C-41A2-AD74-5C880F6C833E}" type="pres">
      <dgm:prSet presAssocID="{98182752-62B0-4561-8781-147AFDC45536}" presName="hierRoot2" presStyleCnt="0">
        <dgm:presLayoutVars>
          <dgm:hierBranch val="init"/>
        </dgm:presLayoutVars>
      </dgm:prSet>
      <dgm:spPr/>
    </dgm:pt>
    <dgm:pt modelId="{86E1C8B6-45A3-41C5-9C08-8AF8C91DFB4C}" type="pres">
      <dgm:prSet presAssocID="{98182752-62B0-4561-8781-147AFDC45536}" presName="rootComposite" presStyleCnt="0"/>
      <dgm:spPr/>
    </dgm:pt>
    <dgm:pt modelId="{CF5BA717-A976-424F-974A-5F7D0FF6A212}" type="pres">
      <dgm:prSet presAssocID="{98182752-62B0-4561-8781-147AFDC45536}" presName="rootText" presStyleLbl="node3" presStyleIdx="2" presStyleCnt="5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AF73ACCD-C3C2-4FD9-8C5D-3DD8FD728039}" type="pres">
      <dgm:prSet presAssocID="{98182752-62B0-4561-8781-147AFDC45536}" presName="rootConnector" presStyleLbl="node3" presStyleIdx="2" presStyleCnt="5"/>
      <dgm:spPr/>
      <dgm:t>
        <a:bodyPr/>
        <a:lstStyle/>
        <a:p>
          <a:endParaRPr lang="en-GB"/>
        </a:p>
      </dgm:t>
    </dgm:pt>
    <dgm:pt modelId="{015F744B-F564-4572-88EA-A961FEDD15A8}" type="pres">
      <dgm:prSet presAssocID="{98182752-62B0-4561-8781-147AFDC45536}" presName="hierChild4" presStyleCnt="0"/>
      <dgm:spPr/>
    </dgm:pt>
    <dgm:pt modelId="{4F64F138-ACF5-4741-B219-DD9FD9E98F89}" type="pres">
      <dgm:prSet presAssocID="{98182752-62B0-4561-8781-147AFDC45536}" presName="hierChild5" presStyleCnt="0"/>
      <dgm:spPr/>
    </dgm:pt>
    <dgm:pt modelId="{93CDBBB2-8D34-4879-BA54-462965B59E1C}" type="pres">
      <dgm:prSet presAssocID="{20390C14-0E67-4872-A392-C71CF2553358}" presName="Name37" presStyleLbl="parChTrans1D3" presStyleIdx="3" presStyleCnt="7"/>
      <dgm:spPr/>
    </dgm:pt>
    <dgm:pt modelId="{F26C2B61-BA16-45CA-B712-E92E8957DD2E}" type="pres">
      <dgm:prSet presAssocID="{43427B69-39E2-42B6-A769-E5D3F25AA0EF}" presName="hierRoot2" presStyleCnt="0">
        <dgm:presLayoutVars>
          <dgm:hierBranch val="init"/>
        </dgm:presLayoutVars>
      </dgm:prSet>
      <dgm:spPr/>
    </dgm:pt>
    <dgm:pt modelId="{F05B5878-D0F9-4428-8E47-060D87B60757}" type="pres">
      <dgm:prSet presAssocID="{43427B69-39E2-42B6-A769-E5D3F25AA0EF}" presName="rootComposite" presStyleCnt="0"/>
      <dgm:spPr/>
    </dgm:pt>
    <dgm:pt modelId="{38A04E99-A556-46DE-96A6-3C89349402C7}" type="pres">
      <dgm:prSet presAssocID="{43427B69-39E2-42B6-A769-E5D3F25AA0EF}" presName="rootText" presStyleLbl="node3" presStyleIdx="3" presStyleCnt="5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CC6D61A4-C712-4B9F-9FCE-01233BD159B6}" type="pres">
      <dgm:prSet presAssocID="{43427B69-39E2-42B6-A769-E5D3F25AA0EF}" presName="rootConnector" presStyleLbl="node3" presStyleIdx="3" presStyleCnt="5"/>
      <dgm:spPr/>
      <dgm:t>
        <a:bodyPr/>
        <a:lstStyle/>
        <a:p>
          <a:endParaRPr lang="en-GB"/>
        </a:p>
      </dgm:t>
    </dgm:pt>
    <dgm:pt modelId="{34C4E8AB-E69A-4410-9DCA-0822428D644D}" type="pres">
      <dgm:prSet presAssocID="{43427B69-39E2-42B6-A769-E5D3F25AA0EF}" presName="hierChild4" presStyleCnt="0"/>
      <dgm:spPr/>
    </dgm:pt>
    <dgm:pt modelId="{E9261857-495E-45C4-BEBF-0F69D673AFBB}" type="pres">
      <dgm:prSet presAssocID="{43427B69-39E2-42B6-A769-E5D3F25AA0EF}" presName="hierChild5" presStyleCnt="0"/>
      <dgm:spPr/>
    </dgm:pt>
    <dgm:pt modelId="{6AA276B6-C765-4784-959A-1E66C459DE0B}" type="pres">
      <dgm:prSet presAssocID="{4FE8FC3E-3D49-468E-B08D-E5998AD6B5A3}" presName="Name111" presStyleLbl="parChTrans1D4" presStyleIdx="4" presStyleCnt="5"/>
      <dgm:spPr/>
    </dgm:pt>
    <dgm:pt modelId="{3CC8A349-73C6-42FC-9B48-FE712AE712FE}" type="pres">
      <dgm:prSet presAssocID="{BB828F0A-5B54-4658-816E-4158980B70CB}" presName="hierRoot3" presStyleCnt="0">
        <dgm:presLayoutVars>
          <dgm:hierBranch val="init"/>
        </dgm:presLayoutVars>
      </dgm:prSet>
      <dgm:spPr/>
    </dgm:pt>
    <dgm:pt modelId="{AF70F06D-314E-4A23-A818-5CB76596E2C5}" type="pres">
      <dgm:prSet presAssocID="{BB828F0A-5B54-4658-816E-4158980B70CB}" presName="rootComposite3" presStyleCnt="0"/>
      <dgm:spPr/>
    </dgm:pt>
    <dgm:pt modelId="{0A1DDFD4-F510-4D84-843C-761BA20CD019}" type="pres">
      <dgm:prSet presAssocID="{BB828F0A-5B54-4658-816E-4158980B70CB}" presName="rootText3" presStyleLbl="asst3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1DC3AA39-6F0B-4198-B57C-7F2533FC55C7}" type="pres">
      <dgm:prSet presAssocID="{BB828F0A-5B54-4658-816E-4158980B70CB}" presName="rootConnector3" presStyleLbl="asst3" presStyleIdx="0" presStyleCnt="1"/>
      <dgm:spPr/>
      <dgm:t>
        <a:bodyPr/>
        <a:lstStyle/>
        <a:p>
          <a:endParaRPr lang="en-GB"/>
        </a:p>
      </dgm:t>
    </dgm:pt>
    <dgm:pt modelId="{8BDBE515-F6E3-4DE7-BC05-376EB6628760}" type="pres">
      <dgm:prSet presAssocID="{BB828F0A-5B54-4658-816E-4158980B70CB}" presName="hierChild6" presStyleCnt="0"/>
      <dgm:spPr/>
    </dgm:pt>
    <dgm:pt modelId="{9B717BBA-9E26-416E-9901-59DB395659EE}" type="pres">
      <dgm:prSet presAssocID="{BB828F0A-5B54-4658-816E-4158980B70CB}" presName="hierChild7" presStyleCnt="0"/>
      <dgm:spPr/>
    </dgm:pt>
    <dgm:pt modelId="{A795B73D-D2C2-47F9-B9D0-5CB00D54AB18}" type="pres">
      <dgm:prSet presAssocID="{3F17DCAF-C99F-4710-AFD0-19118CDE2CAC}" presName="Name37" presStyleLbl="parChTrans1D3" presStyleIdx="4" presStyleCnt="7"/>
      <dgm:spPr/>
      <dgm:t>
        <a:bodyPr/>
        <a:lstStyle/>
        <a:p>
          <a:endParaRPr lang="en-GB"/>
        </a:p>
      </dgm:t>
    </dgm:pt>
    <dgm:pt modelId="{F4AC77FB-4E3A-4C47-A73B-D42B8A554B9C}" type="pres">
      <dgm:prSet presAssocID="{1C2E2267-F5E7-4046-8C92-5DBB2F6927F4}" presName="hierRoot2" presStyleCnt="0">
        <dgm:presLayoutVars>
          <dgm:hierBranch val="init"/>
        </dgm:presLayoutVars>
      </dgm:prSet>
      <dgm:spPr/>
    </dgm:pt>
    <dgm:pt modelId="{47463BA5-FA50-4DE3-8C7E-29328770EE8C}" type="pres">
      <dgm:prSet presAssocID="{1C2E2267-F5E7-4046-8C92-5DBB2F6927F4}" presName="rootComposite" presStyleCnt="0"/>
      <dgm:spPr/>
    </dgm:pt>
    <dgm:pt modelId="{F35D0F22-1CAC-4768-A9C6-0BEE3B4DEEEF}" type="pres">
      <dgm:prSet presAssocID="{1C2E2267-F5E7-4046-8C92-5DBB2F6927F4}" presName="rootText" presStyleLbl="node3" presStyleIdx="4" presStyleCnt="5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07EFB576-321E-4B23-B16C-0A537388519A}" type="pres">
      <dgm:prSet presAssocID="{1C2E2267-F5E7-4046-8C92-5DBB2F6927F4}" presName="rootConnector" presStyleLbl="node3" presStyleIdx="4" presStyleCnt="5"/>
      <dgm:spPr/>
      <dgm:t>
        <a:bodyPr/>
        <a:lstStyle/>
        <a:p>
          <a:endParaRPr lang="en-GB"/>
        </a:p>
      </dgm:t>
    </dgm:pt>
    <dgm:pt modelId="{CB54CC36-E9FF-4BAF-8FBF-18EDFA4E965E}" type="pres">
      <dgm:prSet presAssocID="{1C2E2267-F5E7-4046-8C92-5DBB2F6927F4}" presName="hierChild4" presStyleCnt="0"/>
      <dgm:spPr/>
    </dgm:pt>
    <dgm:pt modelId="{E8E3BAC1-E2F5-4971-B3B1-9CB3FE850EAB}" type="pres">
      <dgm:prSet presAssocID="{1C2E2267-F5E7-4046-8C92-5DBB2F6927F4}" presName="hierChild5" presStyleCnt="0"/>
      <dgm:spPr/>
    </dgm:pt>
    <dgm:pt modelId="{7E2A9802-F8F8-4986-9D81-5CC4860E8DEB}" type="pres">
      <dgm:prSet presAssocID="{B9C0E78F-1914-463E-A522-236444465DA7}" presName="hierChild5" presStyleCnt="0"/>
      <dgm:spPr/>
    </dgm:pt>
    <dgm:pt modelId="{32AE7746-7B97-4FC7-8669-A6D50A49A34C}" type="pres">
      <dgm:prSet presAssocID="{476398F4-48CA-4B12-B965-C653E2BC8068}" presName="Name111" presStyleLbl="parChTrans1D3" presStyleIdx="5" presStyleCnt="7"/>
      <dgm:spPr/>
      <dgm:t>
        <a:bodyPr/>
        <a:lstStyle/>
        <a:p>
          <a:endParaRPr lang="en-GB"/>
        </a:p>
      </dgm:t>
    </dgm:pt>
    <dgm:pt modelId="{3B0977CE-F1BF-4136-A3CB-256D3A42378A}" type="pres">
      <dgm:prSet presAssocID="{6700062C-C32D-4408-BF7D-0C813B804700}" presName="hierRoot3" presStyleCnt="0">
        <dgm:presLayoutVars>
          <dgm:hierBranch val="init"/>
        </dgm:presLayoutVars>
      </dgm:prSet>
      <dgm:spPr/>
    </dgm:pt>
    <dgm:pt modelId="{DC0B9825-140E-4DE7-AD08-93ED1B6C3D0F}" type="pres">
      <dgm:prSet presAssocID="{6700062C-C32D-4408-BF7D-0C813B804700}" presName="rootComposite3" presStyleCnt="0"/>
      <dgm:spPr/>
    </dgm:pt>
    <dgm:pt modelId="{D6235294-B0ED-4EB5-A3D5-D41C65A8D448}" type="pres">
      <dgm:prSet presAssocID="{6700062C-C32D-4408-BF7D-0C813B804700}" presName="rootText3" presStyleLbl="asst2" presStyleIdx="0" presStyleCnt="2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3AC19EAA-66F9-416D-8142-843DDF8012F4}" type="pres">
      <dgm:prSet presAssocID="{6700062C-C32D-4408-BF7D-0C813B804700}" presName="rootConnector3" presStyleLbl="asst2" presStyleIdx="0" presStyleCnt="2"/>
      <dgm:spPr/>
      <dgm:t>
        <a:bodyPr/>
        <a:lstStyle/>
        <a:p>
          <a:endParaRPr lang="en-GB"/>
        </a:p>
      </dgm:t>
    </dgm:pt>
    <dgm:pt modelId="{68C02297-82E2-4960-B20C-AF2E8F332A27}" type="pres">
      <dgm:prSet presAssocID="{6700062C-C32D-4408-BF7D-0C813B804700}" presName="hierChild6" presStyleCnt="0"/>
      <dgm:spPr/>
    </dgm:pt>
    <dgm:pt modelId="{C760E2D0-C8C3-4F6A-BF22-E9022A114360}" type="pres">
      <dgm:prSet presAssocID="{6700062C-C32D-4408-BF7D-0C813B804700}" presName="hierChild7" presStyleCnt="0"/>
      <dgm:spPr/>
    </dgm:pt>
    <dgm:pt modelId="{977E489D-2D0F-46FD-8ED4-7212B3CD2073}" type="pres">
      <dgm:prSet presAssocID="{E578EE99-1C6D-4F08-ACD3-3DA808BB23B6}" presName="Name111" presStyleLbl="parChTrans1D3" presStyleIdx="6" presStyleCnt="7"/>
      <dgm:spPr/>
    </dgm:pt>
    <dgm:pt modelId="{10627F39-6774-4F58-923D-051AF12365AA}" type="pres">
      <dgm:prSet presAssocID="{6007C4B2-0052-453A-BB0D-EFAC49DA1454}" presName="hierRoot3" presStyleCnt="0">
        <dgm:presLayoutVars>
          <dgm:hierBranch val="init"/>
        </dgm:presLayoutVars>
      </dgm:prSet>
      <dgm:spPr/>
    </dgm:pt>
    <dgm:pt modelId="{484DA243-6E7E-4590-B314-C5169553F406}" type="pres">
      <dgm:prSet presAssocID="{6007C4B2-0052-453A-BB0D-EFAC49DA1454}" presName="rootComposite3" presStyleCnt="0"/>
      <dgm:spPr/>
    </dgm:pt>
    <dgm:pt modelId="{273FDA1C-F22D-4C6A-B6EF-D3235D2F33AD}" type="pres">
      <dgm:prSet presAssocID="{6007C4B2-0052-453A-BB0D-EFAC49DA1454}" presName="rootText3" presStyleLbl="asst2" presStyleIdx="1" presStyleCnt="2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D6C79C60-04E2-4304-8595-9AD2CF4167F1}" type="pres">
      <dgm:prSet presAssocID="{6007C4B2-0052-453A-BB0D-EFAC49DA1454}" presName="rootConnector3" presStyleLbl="asst2" presStyleIdx="1" presStyleCnt="2"/>
      <dgm:spPr/>
      <dgm:t>
        <a:bodyPr/>
        <a:lstStyle/>
        <a:p>
          <a:endParaRPr lang="en-GB"/>
        </a:p>
      </dgm:t>
    </dgm:pt>
    <dgm:pt modelId="{65130BC9-131F-48A8-83B1-12B9C81F62AD}" type="pres">
      <dgm:prSet presAssocID="{6007C4B2-0052-453A-BB0D-EFAC49DA1454}" presName="hierChild6" presStyleCnt="0"/>
      <dgm:spPr/>
    </dgm:pt>
    <dgm:pt modelId="{85B61958-3848-417F-9131-658CB4999CF1}" type="pres">
      <dgm:prSet presAssocID="{6007C4B2-0052-453A-BB0D-EFAC49DA1454}" presName="hierChild7" presStyleCnt="0"/>
      <dgm:spPr/>
    </dgm:pt>
    <dgm:pt modelId="{70D7DB6F-D5CD-4405-9442-4B44682115E6}" type="pres">
      <dgm:prSet presAssocID="{C335C278-BD20-4C3C-BFCB-0C38672E6A27}" presName="hierChild3" presStyleCnt="0"/>
      <dgm:spPr/>
    </dgm:pt>
  </dgm:ptLst>
  <dgm:cxnLst>
    <dgm:cxn modelId="{AB98833F-F682-4641-B32E-2E64F364A20D}" type="presOf" srcId="{43427B69-39E2-42B6-A769-E5D3F25AA0EF}" destId="{CC6D61A4-C712-4B9F-9FCE-01233BD159B6}" srcOrd="1" destOrd="0" presId="urn:microsoft.com/office/officeart/2005/8/layout/orgChart1"/>
    <dgm:cxn modelId="{6118627B-2D82-4DE2-95E0-88DEBB6C9D9D}" type="presOf" srcId="{476398F4-48CA-4B12-B965-C653E2BC8068}" destId="{32AE7746-7B97-4FC7-8669-A6D50A49A34C}" srcOrd="0" destOrd="0" presId="urn:microsoft.com/office/officeart/2005/8/layout/orgChart1"/>
    <dgm:cxn modelId="{865E8A26-185A-4B3E-8914-1682232F2B55}" type="presOf" srcId="{20390C14-0E67-4872-A392-C71CF2553358}" destId="{93CDBBB2-8D34-4879-BA54-462965B59E1C}" srcOrd="0" destOrd="0" presId="urn:microsoft.com/office/officeart/2005/8/layout/orgChart1"/>
    <dgm:cxn modelId="{ED6CFA7B-679C-49D5-A2B2-8A88232AE610}" type="presOf" srcId="{6440D6DC-F1E7-480B-BAAB-46D666D22626}" destId="{55453625-4B19-4D99-85FC-64171E0BDD7B}" srcOrd="0" destOrd="0" presId="urn:microsoft.com/office/officeart/2005/8/layout/orgChart1"/>
    <dgm:cxn modelId="{832F5426-F1B5-4A41-A3F9-A7094BDCD467}" type="presOf" srcId="{022AB392-D42B-40B1-9548-24756E1C1EC2}" destId="{BDDDFB2E-CAF5-4A29-A488-CD383A844AC3}" srcOrd="0" destOrd="0" presId="urn:microsoft.com/office/officeart/2005/8/layout/orgChart1"/>
    <dgm:cxn modelId="{EC94B664-E8DD-4647-ADB5-BAAED0E6D2CC}" type="presOf" srcId="{DA796F4E-20A4-4719-A8D7-1AF99303FBDD}" destId="{FD656A40-A75F-4930-8A51-4B0861DE11BD}" srcOrd="0" destOrd="0" presId="urn:microsoft.com/office/officeart/2005/8/layout/orgChart1"/>
    <dgm:cxn modelId="{F735C3B1-D0C8-4D05-9DAA-DFE2BBE6FB3E}" type="presOf" srcId="{6020D723-50E7-4280-A4B0-878F69FE496C}" destId="{3832061E-ED6D-4FFC-B5BB-A7597FADAEFD}" srcOrd="0" destOrd="0" presId="urn:microsoft.com/office/officeart/2005/8/layout/orgChart1"/>
    <dgm:cxn modelId="{83F9FB19-AA02-4724-800C-F5954C0442E2}" type="presOf" srcId="{F3664904-12F8-48C7-A573-7698A4372007}" destId="{31DE0EDE-4569-4112-B935-8802B7C0BE7B}" srcOrd="0" destOrd="0" presId="urn:microsoft.com/office/officeart/2005/8/layout/orgChart1"/>
    <dgm:cxn modelId="{A2C43F0B-0FFA-4301-86BF-B08815F4D1EC}" type="presOf" srcId="{5FDF3DDE-04F1-47A1-B1D6-4A2EB88161D3}" destId="{9D5359A1-5465-4E61-B5FB-B5BB8DACF477}" srcOrd="0" destOrd="0" presId="urn:microsoft.com/office/officeart/2005/8/layout/orgChart1"/>
    <dgm:cxn modelId="{26DB31A2-2537-4E65-8B6D-77279E3463FE}" type="presOf" srcId="{B89AB226-AB9D-404B-BEAB-10486652DCA4}" destId="{AD3010B0-4861-42B0-9F18-9D280183E4BB}" srcOrd="1" destOrd="0" presId="urn:microsoft.com/office/officeart/2005/8/layout/orgChart1"/>
    <dgm:cxn modelId="{499D1D1E-0A8D-4CFD-99CF-6B1BF1CB6C3D}" type="presOf" srcId="{69CAF409-E0A4-4012-BBE4-21B34A18206E}" destId="{E0A3AD1B-64D4-4246-9CD6-AE8CC2138145}" srcOrd="0" destOrd="0" presId="urn:microsoft.com/office/officeart/2005/8/layout/orgChart1"/>
    <dgm:cxn modelId="{64DAB830-F558-4DB5-8099-823B0CCA7336}" type="presOf" srcId="{7F8A6698-8665-49B3-AE46-1A1454D2022E}" destId="{6C6F15B1-5D8F-4A58-938D-577C3B3CCA05}" srcOrd="1" destOrd="0" presId="urn:microsoft.com/office/officeart/2005/8/layout/orgChart1"/>
    <dgm:cxn modelId="{7DB9DB5F-3F27-49C9-A601-CAA42D8A71F6}" type="presOf" srcId="{B89AB226-AB9D-404B-BEAB-10486652DCA4}" destId="{EF06F129-6BEA-486A-B658-2140FCCF0171}" srcOrd="0" destOrd="0" presId="urn:microsoft.com/office/officeart/2005/8/layout/orgChart1"/>
    <dgm:cxn modelId="{2BD7379B-1670-4828-ABC0-8362A5041119}" type="presOf" srcId="{9F3EA4EA-CE28-47D9-B27D-03AD4699FD27}" destId="{C7BE9737-982C-462B-94E6-A2BCF39C6CBE}" srcOrd="0" destOrd="0" presId="urn:microsoft.com/office/officeart/2005/8/layout/orgChart1"/>
    <dgm:cxn modelId="{507B04C4-5411-47A1-983C-EE8B4B99F1CE}" type="presOf" srcId="{E578EE99-1C6D-4F08-ACD3-3DA808BB23B6}" destId="{977E489D-2D0F-46FD-8ED4-7212B3CD2073}" srcOrd="0" destOrd="0" presId="urn:microsoft.com/office/officeart/2005/8/layout/orgChart1"/>
    <dgm:cxn modelId="{03600476-4A5F-4F24-8D8B-234CB5F6ED74}" srcId="{B89AB226-AB9D-404B-BEAB-10486652DCA4}" destId="{5FDF3DDE-04F1-47A1-B1D6-4A2EB88161D3}" srcOrd="1" destOrd="0" parTransId="{7A9ACB04-4548-437D-BA8A-02F1A2FD90E5}" sibTransId="{E4C7ADDF-0DCB-4CDB-BBD0-24D948670540}"/>
    <dgm:cxn modelId="{98A4D4D8-7808-42C3-AEBA-63156A9DF925}" type="presOf" srcId="{B9C0E78F-1914-463E-A522-236444465DA7}" destId="{40944090-4EAD-48A0-9090-5E10ADA0E9A5}" srcOrd="1" destOrd="0" presId="urn:microsoft.com/office/officeart/2005/8/layout/orgChart1"/>
    <dgm:cxn modelId="{02E5D9A5-D988-45A7-87B1-9EDDFCF0D3B4}" type="presOf" srcId="{6007C4B2-0052-453A-BB0D-EFAC49DA1454}" destId="{273FDA1C-F22D-4C6A-B6EF-D3235D2F33AD}" srcOrd="0" destOrd="0" presId="urn:microsoft.com/office/officeart/2005/8/layout/orgChart1"/>
    <dgm:cxn modelId="{D033DEBB-BE88-46DC-BA24-9A2F21989090}" srcId="{022AB392-D42B-40B1-9548-24756E1C1EC2}" destId="{6440D6DC-F1E7-480B-BAAB-46D666D22626}" srcOrd="0" destOrd="0" parTransId="{6E53DE1A-C530-4145-9D8B-42637D61A0E8}" sibTransId="{88A040DD-8F21-44E1-99A9-6D0454516636}"/>
    <dgm:cxn modelId="{F7C6C240-4761-4FD8-BC46-964F58877DA5}" srcId="{B9C0E78F-1914-463E-A522-236444465DA7}" destId="{98182752-62B0-4561-8781-147AFDC45536}" srcOrd="3" destOrd="0" parTransId="{D61E94F1-0123-4400-A234-7898A7F25EE0}" sibTransId="{F602ACC0-6963-461B-A0B8-0E2B32B5F12A}"/>
    <dgm:cxn modelId="{A519A330-6D6C-4F62-96DC-590E47004806}" type="presOf" srcId="{C335C278-BD20-4C3C-BFCB-0C38672E6A27}" destId="{4A06E86D-66E8-47E4-886F-C846E7122B60}" srcOrd="0" destOrd="0" presId="urn:microsoft.com/office/officeart/2005/8/layout/orgChart1"/>
    <dgm:cxn modelId="{89EE8230-A4AF-4184-940C-E1C5C4CFBC1F}" srcId="{43427B69-39E2-42B6-A769-E5D3F25AA0EF}" destId="{BB828F0A-5B54-4658-816E-4158980B70CB}" srcOrd="0" destOrd="0" parTransId="{4FE8FC3E-3D49-468E-B08D-E5998AD6B5A3}" sibTransId="{DD922323-37C8-4B91-8688-B6CC36398CF2}"/>
    <dgm:cxn modelId="{51B0394B-663C-450B-8F71-BBC9DFA520C5}" srcId="{C335C278-BD20-4C3C-BFCB-0C38672E6A27}" destId="{B9C0E78F-1914-463E-A522-236444465DA7}" srcOrd="0" destOrd="0" parTransId="{F3664904-12F8-48C7-A573-7698A4372007}" sibTransId="{248F7F54-F2ED-4FE1-B37D-9154FC9B4910}"/>
    <dgm:cxn modelId="{E75B3A5B-EF0D-4275-A329-ADCB134488AA}" type="presOf" srcId="{1C2E2267-F5E7-4046-8C92-5DBB2F6927F4}" destId="{F35D0F22-1CAC-4768-A9C6-0BEE3B4DEEEF}" srcOrd="0" destOrd="0" presId="urn:microsoft.com/office/officeart/2005/8/layout/orgChart1"/>
    <dgm:cxn modelId="{2F04A2D2-B0A6-43AC-9CC3-97829426F560}" type="presOf" srcId="{6700062C-C32D-4408-BF7D-0C813B804700}" destId="{3AC19EAA-66F9-416D-8142-843DDF8012F4}" srcOrd="1" destOrd="0" presId="urn:microsoft.com/office/officeart/2005/8/layout/orgChart1"/>
    <dgm:cxn modelId="{0425FB2B-34D2-4BAC-B677-200BC0D0869E}" type="presOf" srcId="{4FE8FC3E-3D49-468E-B08D-E5998AD6B5A3}" destId="{6AA276B6-C765-4784-959A-1E66C459DE0B}" srcOrd="0" destOrd="0" presId="urn:microsoft.com/office/officeart/2005/8/layout/orgChart1"/>
    <dgm:cxn modelId="{54172DBE-36E5-4474-8E90-5B87974D51C4}" type="presOf" srcId="{92FABF0C-F016-4B62-A1C3-5170A747F23E}" destId="{4836149B-3958-4493-B830-634463EB044A}" srcOrd="0" destOrd="0" presId="urn:microsoft.com/office/officeart/2005/8/layout/orgChart1"/>
    <dgm:cxn modelId="{9717795C-363B-47E1-875D-6C50453AFA6B}" type="presOf" srcId="{7F8A6698-8665-49B3-AE46-1A1454D2022E}" destId="{0CBA79BC-EB95-4413-9904-61CA29AC114D}" srcOrd="0" destOrd="0" presId="urn:microsoft.com/office/officeart/2005/8/layout/orgChart1"/>
    <dgm:cxn modelId="{16187CAC-4C50-4E40-9A4B-3DD3D6958547}" type="presOf" srcId="{BB828F0A-5B54-4658-816E-4158980B70CB}" destId="{0A1DDFD4-F510-4D84-843C-761BA20CD019}" srcOrd="0" destOrd="0" presId="urn:microsoft.com/office/officeart/2005/8/layout/orgChart1"/>
    <dgm:cxn modelId="{F43F897B-3A07-4235-8304-31FAC6060880}" type="presOf" srcId="{69CAF409-E0A4-4012-BBE4-21B34A18206E}" destId="{4AB9C40F-22A2-4F32-90A8-70063F65C241}" srcOrd="1" destOrd="0" presId="urn:microsoft.com/office/officeart/2005/8/layout/orgChart1"/>
    <dgm:cxn modelId="{3CA47D26-E44E-4688-AB2C-5398351346F5}" srcId="{A85E6AD3-5C29-49C3-9F62-C95CF9A03CD9}" destId="{C335C278-BD20-4C3C-BFCB-0C38672E6A27}" srcOrd="0" destOrd="0" parTransId="{795943AC-889D-4395-9323-C9FB5D7FD2CA}" sibTransId="{1F9795E6-27C1-4642-B449-B0C708001B39}"/>
    <dgm:cxn modelId="{63A21477-8762-4386-B9DE-725B6A5728A3}" type="presOf" srcId="{6700062C-C32D-4408-BF7D-0C813B804700}" destId="{D6235294-B0ED-4EB5-A3D5-D41C65A8D448}" srcOrd="0" destOrd="0" presId="urn:microsoft.com/office/officeart/2005/8/layout/orgChart1"/>
    <dgm:cxn modelId="{FC3D7F91-4CED-40EB-BE0A-E1649197946E}" type="presOf" srcId="{3F17DCAF-C99F-4710-AFD0-19118CDE2CAC}" destId="{A795B73D-D2C2-47F9-B9D0-5CB00D54AB18}" srcOrd="0" destOrd="0" presId="urn:microsoft.com/office/officeart/2005/8/layout/orgChart1"/>
    <dgm:cxn modelId="{80F8DD65-DA6C-4C90-9D4A-C19666597604}" srcId="{B9C0E78F-1914-463E-A522-236444465DA7}" destId="{6007C4B2-0052-453A-BB0D-EFAC49DA1454}" srcOrd="6" destOrd="0" parTransId="{E578EE99-1C6D-4F08-ACD3-3DA808BB23B6}" sibTransId="{704C05C0-C8B7-45B0-A9B8-4E7D41B78FF8}"/>
    <dgm:cxn modelId="{A83316BE-D124-4CFA-A8CB-40060520D51C}" srcId="{B89AB226-AB9D-404B-BEAB-10486652DCA4}" destId="{7F8A6698-8665-49B3-AE46-1A1454D2022E}" srcOrd="0" destOrd="0" parTransId="{9F3EA4EA-CE28-47D9-B27D-03AD4699FD27}" sibTransId="{4161E828-2052-4412-8B4A-1C5665BEDC30}"/>
    <dgm:cxn modelId="{4BFFD3C2-2CB2-4E64-879E-8D5868965040}" type="presOf" srcId="{43427B69-39E2-42B6-A769-E5D3F25AA0EF}" destId="{38A04E99-A556-46DE-96A6-3C89349402C7}" srcOrd="0" destOrd="0" presId="urn:microsoft.com/office/officeart/2005/8/layout/orgChart1"/>
    <dgm:cxn modelId="{7FE47BBB-7CCE-42D4-B533-87FC0C782105}" type="presOf" srcId="{022AB392-D42B-40B1-9548-24756E1C1EC2}" destId="{96A03786-6679-4168-8A30-D28CA0F748E4}" srcOrd="1" destOrd="0" presId="urn:microsoft.com/office/officeart/2005/8/layout/orgChart1"/>
    <dgm:cxn modelId="{05964A86-A02A-4C2F-9A18-EAFE75DABC06}" type="presOf" srcId="{D61E94F1-0123-4400-A234-7898A7F25EE0}" destId="{9E44EAE3-5896-4917-8FD5-483D57CF35EB}" srcOrd="0" destOrd="0" presId="urn:microsoft.com/office/officeart/2005/8/layout/orgChart1"/>
    <dgm:cxn modelId="{FD6BC9DE-5E0D-46D6-B9D1-2905AE518941}" type="presOf" srcId="{6007C4B2-0052-453A-BB0D-EFAC49DA1454}" destId="{D6C79C60-04E2-4304-8595-9AD2CF4167F1}" srcOrd="1" destOrd="0" presId="urn:microsoft.com/office/officeart/2005/8/layout/orgChart1"/>
    <dgm:cxn modelId="{86EC052A-17E9-4349-B559-90A084878A12}" srcId="{B9C0E78F-1914-463E-A522-236444465DA7}" destId="{6700062C-C32D-4408-BF7D-0C813B804700}" srcOrd="0" destOrd="0" parTransId="{476398F4-48CA-4B12-B965-C653E2BC8068}" sibTransId="{699313FE-F6E9-43EA-B2CC-A3F318BB47DA}"/>
    <dgm:cxn modelId="{264E5128-45BB-4081-A079-596ED67AD916}" type="presOf" srcId="{6E53DE1A-C530-4145-9D8B-42637D61A0E8}" destId="{53E640E1-8099-4375-ACFC-2656851AAEDE}" srcOrd="0" destOrd="0" presId="urn:microsoft.com/office/officeart/2005/8/layout/orgChart1"/>
    <dgm:cxn modelId="{F27BF888-84EE-40C4-BE47-93E68A4A3F0C}" srcId="{B9C0E78F-1914-463E-A522-236444465DA7}" destId="{1C2E2267-F5E7-4046-8C92-5DBB2F6927F4}" srcOrd="5" destOrd="0" parTransId="{3F17DCAF-C99F-4710-AFD0-19118CDE2CAC}" sibTransId="{9E21ADD3-011C-412C-8103-BBF5FDFB5524}"/>
    <dgm:cxn modelId="{E5D5F9D4-F2D2-46AE-83AB-B1AF036C8423}" type="presOf" srcId="{6440D6DC-F1E7-480B-BAAB-46D666D22626}" destId="{401A5BA2-19A3-48F4-A970-06BF3750FE8F}" srcOrd="1" destOrd="0" presId="urn:microsoft.com/office/officeart/2005/8/layout/orgChart1"/>
    <dgm:cxn modelId="{9225BCF8-80CA-45F1-A31D-A0DDB65BA542}" type="presOf" srcId="{BB828F0A-5B54-4658-816E-4158980B70CB}" destId="{1DC3AA39-6F0B-4198-B57C-7F2533FC55C7}" srcOrd="1" destOrd="0" presId="urn:microsoft.com/office/officeart/2005/8/layout/orgChart1"/>
    <dgm:cxn modelId="{3D52D4AC-BDE5-4970-B28C-880B5F774A35}" type="presOf" srcId="{1C2E2267-F5E7-4046-8C92-5DBB2F6927F4}" destId="{07EFB576-321E-4B23-B16C-0A537388519A}" srcOrd="1" destOrd="0" presId="urn:microsoft.com/office/officeart/2005/8/layout/orgChart1"/>
    <dgm:cxn modelId="{08AE23AC-7C78-4BDC-B609-108658CB96BD}" srcId="{B9C0E78F-1914-463E-A522-236444465DA7}" destId="{69CAF409-E0A4-4012-BBE4-21B34A18206E}" srcOrd="2" destOrd="0" parTransId="{92FABF0C-F016-4B62-A1C3-5170A747F23E}" sibTransId="{D764A5D3-D55E-4EA5-8246-6043B484F178}"/>
    <dgm:cxn modelId="{BF60BB42-75B4-406A-AAA1-3FBC8EE79711}" srcId="{B9C0E78F-1914-463E-A522-236444465DA7}" destId="{43427B69-39E2-42B6-A769-E5D3F25AA0EF}" srcOrd="4" destOrd="0" parTransId="{20390C14-0E67-4872-A392-C71CF2553358}" sibTransId="{9DF7CD78-4049-40FE-882E-D33090C95CC3}"/>
    <dgm:cxn modelId="{C5E01A1F-FAB9-4F48-8AC8-04EC9E959154}" type="presOf" srcId="{98182752-62B0-4561-8781-147AFDC45536}" destId="{AF73ACCD-C3C2-4FD9-8C5D-3DD8FD728039}" srcOrd="1" destOrd="0" presId="urn:microsoft.com/office/officeart/2005/8/layout/orgChart1"/>
    <dgm:cxn modelId="{4810AEE9-AE27-4E40-9C5C-3960796972D8}" type="presOf" srcId="{7A9ACB04-4548-437D-BA8A-02F1A2FD90E5}" destId="{5E1EF101-B226-462F-8C69-2CD9AE2185BA}" srcOrd="0" destOrd="0" presId="urn:microsoft.com/office/officeart/2005/8/layout/orgChart1"/>
    <dgm:cxn modelId="{8286F3AD-C950-4908-8768-938039FB87B8}" type="presOf" srcId="{C335C278-BD20-4C3C-BFCB-0C38672E6A27}" destId="{A11731DD-76C2-48FB-84C2-77045F7C686C}" srcOrd="1" destOrd="0" presId="urn:microsoft.com/office/officeart/2005/8/layout/orgChart1"/>
    <dgm:cxn modelId="{CA0E677A-D6B2-4F6B-AC40-9078EC0658C2}" srcId="{69CAF409-E0A4-4012-BBE4-21B34A18206E}" destId="{022AB392-D42B-40B1-9548-24756E1C1EC2}" srcOrd="0" destOrd="0" parTransId="{DA796F4E-20A4-4719-A8D7-1AF99303FBDD}" sibTransId="{DCC95CE0-07A3-49C9-86B8-873AFE4275CB}"/>
    <dgm:cxn modelId="{1AF86797-C3EA-4ACC-9A54-AD1BDABD946D}" type="presOf" srcId="{A85E6AD3-5C29-49C3-9F62-C95CF9A03CD9}" destId="{FDEF2CB4-BE06-4E14-BF44-6019B96FDCCB}" srcOrd="0" destOrd="0" presId="urn:microsoft.com/office/officeart/2005/8/layout/orgChart1"/>
    <dgm:cxn modelId="{F5B42B37-4B45-4C11-9171-3C0B3565E3CD}" type="presOf" srcId="{B9C0E78F-1914-463E-A522-236444465DA7}" destId="{3C4E38A2-6F84-4923-BF36-E0F591B9F649}" srcOrd="0" destOrd="0" presId="urn:microsoft.com/office/officeart/2005/8/layout/orgChart1"/>
    <dgm:cxn modelId="{5772D80A-7B63-44AD-BF85-33E6A7C79A22}" type="presOf" srcId="{5FDF3DDE-04F1-47A1-B1D6-4A2EB88161D3}" destId="{3F1FFE53-AF5D-4252-ABFB-D4C8B120B778}" srcOrd="1" destOrd="0" presId="urn:microsoft.com/office/officeart/2005/8/layout/orgChart1"/>
    <dgm:cxn modelId="{F3012D58-BE8A-4B16-A726-785ED9285606}" type="presOf" srcId="{98182752-62B0-4561-8781-147AFDC45536}" destId="{CF5BA717-A976-424F-974A-5F7D0FF6A212}" srcOrd="0" destOrd="0" presId="urn:microsoft.com/office/officeart/2005/8/layout/orgChart1"/>
    <dgm:cxn modelId="{26664327-9BDF-43C1-AA4B-2C647669C1D4}" srcId="{B9C0E78F-1914-463E-A522-236444465DA7}" destId="{B89AB226-AB9D-404B-BEAB-10486652DCA4}" srcOrd="1" destOrd="0" parTransId="{6020D723-50E7-4280-A4B0-878F69FE496C}" sibTransId="{2C34BAB2-CEDA-4CB9-97F3-0EE552BC5DAD}"/>
    <dgm:cxn modelId="{DF5AFFCF-1D40-45D6-BD7F-4AB936B41111}" type="presParOf" srcId="{FDEF2CB4-BE06-4E14-BF44-6019B96FDCCB}" destId="{48E99120-1124-4ED4-BCD2-2333E35C6E48}" srcOrd="0" destOrd="0" presId="urn:microsoft.com/office/officeart/2005/8/layout/orgChart1"/>
    <dgm:cxn modelId="{27BD186A-C0DB-4280-BFFF-CB79FD9F896C}" type="presParOf" srcId="{48E99120-1124-4ED4-BCD2-2333E35C6E48}" destId="{614D134F-E72D-48C8-8866-2CCCC80EA7B1}" srcOrd="0" destOrd="0" presId="urn:microsoft.com/office/officeart/2005/8/layout/orgChart1"/>
    <dgm:cxn modelId="{9BA4D1D4-743C-4920-A0B1-94BB378677A0}" type="presParOf" srcId="{614D134F-E72D-48C8-8866-2CCCC80EA7B1}" destId="{4A06E86D-66E8-47E4-886F-C846E7122B60}" srcOrd="0" destOrd="0" presId="urn:microsoft.com/office/officeart/2005/8/layout/orgChart1"/>
    <dgm:cxn modelId="{AE86BB5F-559D-4583-BC3A-A816F9ECE829}" type="presParOf" srcId="{614D134F-E72D-48C8-8866-2CCCC80EA7B1}" destId="{A11731DD-76C2-48FB-84C2-77045F7C686C}" srcOrd="1" destOrd="0" presId="urn:microsoft.com/office/officeart/2005/8/layout/orgChart1"/>
    <dgm:cxn modelId="{6BCF0BF7-F98E-4DD0-B8D6-959C5E0A2399}" type="presParOf" srcId="{48E99120-1124-4ED4-BCD2-2333E35C6E48}" destId="{34C537FF-34F8-40C8-BA44-AF8C4DCF66E8}" srcOrd="1" destOrd="0" presId="urn:microsoft.com/office/officeart/2005/8/layout/orgChart1"/>
    <dgm:cxn modelId="{C748763C-2B02-4C8C-B864-B83D17D75F39}" type="presParOf" srcId="{34C537FF-34F8-40C8-BA44-AF8C4DCF66E8}" destId="{31DE0EDE-4569-4112-B935-8802B7C0BE7B}" srcOrd="0" destOrd="0" presId="urn:microsoft.com/office/officeart/2005/8/layout/orgChart1"/>
    <dgm:cxn modelId="{1C9E69BE-6501-49B3-AF36-7B8D5F1DEF2E}" type="presParOf" srcId="{34C537FF-34F8-40C8-BA44-AF8C4DCF66E8}" destId="{4DCC9D2C-1C3D-4801-B9E6-AB23711DB766}" srcOrd="1" destOrd="0" presId="urn:microsoft.com/office/officeart/2005/8/layout/orgChart1"/>
    <dgm:cxn modelId="{57D555E2-3439-4058-9271-5A17C66F1103}" type="presParOf" srcId="{4DCC9D2C-1C3D-4801-B9E6-AB23711DB766}" destId="{9DE1D4AE-4852-4B0B-9362-D39E64126CEC}" srcOrd="0" destOrd="0" presId="urn:microsoft.com/office/officeart/2005/8/layout/orgChart1"/>
    <dgm:cxn modelId="{AD985CD3-9691-4D67-909D-3EBA30402B42}" type="presParOf" srcId="{9DE1D4AE-4852-4B0B-9362-D39E64126CEC}" destId="{3C4E38A2-6F84-4923-BF36-E0F591B9F649}" srcOrd="0" destOrd="0" presId="urn:microsoft.com/office/officeart/2005/8/layout/orgChart1"/>
    <dgm:cxn modelId="{7D3FA949-EA47-4BDB-807F-AC0266ACDADA}" type="presParOf" srcId="{9DE1D4AE-4852-4B0B-9362-D39E64126CEC}" destId="{40944090-4EAD-48A0-9090-5E10ADA0E9A5}" srcOrd="1" destOrd="0" presId="urn:microsoft.com/office/officeart/2005/8/layout/orgChart1"/>
    <dgm:cxn modelId="{4D275B90-12E2-42F7-8931-4A317A17FB88}" type="presParOf" srcId="{4DCC9D2C-1C3D-4801-B9E6-AB23711DB766}" destId="{DC6659F7-2008-4F25-BF34-D49237719169}" srcOrd="1" destOrd="0" presId="urn:microsoft.com/office/officeart/2005/8/layout/orgChart1"/>
    <dgm:cxn modelId="{04D109D1-CDD8-42EB-A264-BCA7F4D6584C}" type="presParOf" srcId="{DC6659F7-2008-4F25-BF34-D49237719169}" destId="{3832061E-ED6D-4FFC-B5BB-A7597FADAEFD}" srcOrd="0" destOrd="0" presId="urn:microsoft.com/office/officeart/2005/8/layout/orgChart1"/>
    <dgm:cxn modelId="{C59E9E54-1924-4F72-AC4D-18142909289D}" type="presParOf" srcId="{DC6659F7-2008-4F25-BF34-D49237719169}" destId="{A9041DFA-D7D8-41FF-B615-EE41C264C68B}" srcOrd="1" destOrd="0" presId="urn:microsoft.com/office/officeart/2005/8/layout/orgChart1"/>
    <dgm:cxn modelId="{A62BE55C-5B56-4A94-8074-F02377457B5D}" type="presParOf" srcId="{A9041DFA-D7D8-41FF-B615-EE41C264C68B}" destId="{89AC45B6-2C11-45C4-A725-37379ABEBDEC}" srcOrd="0" destOrd="0" presId="urn:microsoft.com/office/officeart/2005/8/layout/orgChart1"/>
    <dgm:cxn modelId="{A662A692-8617-4121-8180-6854625AA1EF}" type="presParOf" srcId="{89AC45B6-2C11-45C4-A725-37379ABEBDEC}" destId="{EF06F129-6BEA-486A-B658-2140FCCF0171}" srcOrd="0" destOrd="0" presId="urn:microsoft.com/office/officeart/2005/8/layout/orgChart1"/>
    <dgm:cxn modelId="{6432F38B-B190-492F-902A-A0739750FE52}" type="presParOf" srcId="{89AC45B6-2C11-45C4-A725-37379ABEBDEC}" destId="{AD3010B0-4861-42B0-9F18-9D280183E4BB}" srcOrd="1" destOrd="0" presId="urn:microsoft.com/office/officeart/2005/8/layout/orgChart1"/>
    <dgm:cxn modelId="{2304218C-F305-434C-A24B-8C08C75B5044}" type="presParOf" srcId="{A9041DFA-D7D8-41FF-B615-EE41C264C68B}" destId="{9991D698-09E3-44C6-9C1D-F2409C4DF714}" srcOrd="1" destOrd="0" presId="urn:microsoft.com/office/officeart/2005/8/layout/orgChart1"/>
    <dgm:cxn modelId="{B2CF5A9E-85CC-444F-B75E-355B589A0394}" type="presParOf" srcId="{9991D698-09E3-44C6-9C1D-F2409C4DF714}" destId="{C7BE9737-982C-462B-94E6-A2BCF39C6CBE}" srcOrd="0" destOrd="0" presId="urn:microsoft.com/office/officeart/2005/8/layout/orgChart1"/>
    <dgm:cxn modelId="{598F90A9-D704-479E-9E55-CF9CCBCA8E2A}" type="presParOf" srcId="{9991D698-09E3-44C6-9C1D-F2409C4DF714}" destId="{2EED8BA2-48DA-40B7-9A8F-BE2FDC49A006}" srcOrd="1" destOrd="0" presId="urn:microsoft.com/office/officeart/2005/8/layout/orgChart1"/>
    <dgm:cxn modelId="{D384F1DC-85A6-49F3-A839-0B5F8DC2C951}" type="presParOf" srcId="{2EED8BA2-48DA-40B7-9A8F-BE2FDC49A006}" destId="{8566C5D6-4BEF-44D1-827A-5ADD3F9430FE}" srcOrd="0" destOrd="0" presId="urn:microsoft.com/office/officeart/2005/8/layout/orgChart1"/>
    <dgm:cxn modelId="{16081AB6-1915-480B-BF4A-D177A08D758B}" type="presParOf" srcId="{8566C5D6-4BEF-44D1-827A-5ADD3F9430FE}" destId="{0CBA79BC-EB95-4413-9904-61CA29AC114D}" srcOrd="0" destOrd="0" presId="urn:microsoft.com/office/officeart/2005/8/layout/orgChart1"/>
    <dgm:cxn modelId="{3BE5520D-B4C7-4B94-8225-C4415D86D362}" type="presParOf" srcId="{8566C5D6-4BEF-44D1-827A-5ADD3F9430FE}" destId="{6C6F15B1-5D8F-4A58-938D-577C3B3CCA05}" srcOrd="1" destOrd="0" presId="urn:microsoft.com/office/officeart/2005/8/layout/orgChart1"/>
    <dgm:cxn modelId="{E5C42FBB-6D0E-45E8-98BD-F7D83862682D}" type="presParOf" srcId="{2EED8BA2-48DA-40B7-9A8F-BE2FDC49A006}" destId="{755F4814-CE1E-49AD-8453-119C2EB58FE3}" srcOrd="1" destOrd="0" presId="urn:microsoft.com/office/officeart/2005/8/layout/orgChart1"/>
    <dgm:cxn modelId="{2DEB7CF0-1FE6-4ABC-9F32-B553CE80FE77}" type="presParOf" srcId="{2EED8BA2-48DA-40B7-9A8F-BE2FDC49A006}" destId="{60DED887-9C0B-4D19-8C82-B95BF59E10E7}" srcOrd="2" destOrd="0" presId="urn:microsoft.com/office/officeart/2005/8/layout/orgChart1"/>
    <dgm:cxn modelId="{0126713A-E794-40E5-9BFD-E6B4F4F98ECB}" type="presParOf" srcId="{9991D698-09E3-44C6-9C1D-F2409C4DF714}" destId="{5E1EF101-B226-462F-8C69-2CD9AE2185BA}" srcOrd="2" destOrd="0" presId="urn:microsoft.com/office/officeart/2005/8/layout/orgChart1"/>
    <dgm:cxn modelId="{2F1E6364-DE13-40DB-90E4-9D897DC83E27}" type="presParOf" srcId="{9991D698-09E3-44C6-9C1D-F2409C4DF714}" destId="{71423903-BDEC-4A11-B10A-C96D206FDF22}" srcOrd="3" destOrd="0" presId="urn:microsoft.com/office/officeart/2005/8/layout/orgChart1"/>
    <dgm:cxn modelId="{31ACAB7A-AFE8-4ADF-BB2C-32BDF0CE2B98}" type="presParOf" srcId="{71423903-BDEC-4A11-B10A-C96D206FDF22}" destId="{137ADB23-935D-470A-ABAD-D039C9EB313C}" srcOrd="0" destOrd="0" presId="urn:microsoft.com/office/officeart/2005/8/layout/orgChart1"/>
    <dgm:cxn modelId="{EDDF7DF3-31EA-4ECF-9ADD-620A2F60CE00}" type="presParOf" srcId="{137ADB23-935D-470A-ABAD-D039C9EB313C}" destId="{9D5359A1-5465-4E61-B5FB-B5BB8DACF477}" srcOrd="0" destOrd="0" presId="urn:microsoft.com/office/officeart/2005/8/layout/orgChart1"/>
    <dgm:cxn modelId="{811F21C3-01E7-4771-9D6D-9EBF75043832}" type="presParOf" srcId="{137ADB23-935D-470A-ABAD-D039C9EB313C}" destId="{3F1FFE53-AF5D-4252-ABFB-D4C8B120B778}" srcOrd="1" destOrd="0" presId="urn:microsoft.com/office/officeart/2005/8/layout/orgChart1"/>
    <dgm:cxn modelId="{67235041-702F-4A84-BB23-C69E9A83E29B}" type="presParOf" srcId="{71423903-BDEC-4A11-B10A-C96D206FDF22}" destId="{1DE7D681-AD4F-4228-BAC0-285B6F5F78C2}" srcOrd="1" destOrd="0" presId="urn:microsoft.com/office/officeart/2005/8/layout/orgChart1"/>
    <dgm:cxn modelId="{8A3C6C71-3EB7-4D75-AFEB-5E7CAA56B060}" type="presParOf" srcId="{71423903-BDEC-4A11-B10A-C96D206FDF22}" destId="{CDFFE8B9-AFBF-4726-9AB0-B0E69B93B684}" srcOrd="2" destOrd="0" presId="urn:microsoft.com/office/officeart/2005/8/layout/orgChart1"/>
    <dgm:cxn modelId="{B010A272-9411-450E-BDB0-67F7C280A518}" type="presParOf" srcId="{A9041DFA-D7D8-41FF-B615-EE41C264C68B}" destId="{9A857A05-21D2-44F9-BF97-B78111AE9251}" srcOrd="2" destOrd="0" presId="urn:microsoft.com/office/officeart/2005/8/layout/orgChart1"/>
    <dgm:cxn modelId="{1AD52885-5EE7-45A6-8B59-9C6390C71004}" type="presParOf" srcId="{DC6659F7-2008-4F25-BF34-D49237719169}" destId="{4836149B-3958-4493-B830-634463EB044A}" srcOrd="2" destOrd="0" presId="urn:microsoft.com/office/officeart/2005/8/layout/orgChart1"/>
    <dgm:cxn modelId="{5FD9B2C5-ABCB-4BE6-872D-45B23A5AD54B}" type="presParOf" srcId="{DC6659F7-2008-4F25-BF34-D49237719169}" destId="{AF3FDDC9-5D1B-4AC5-A2FD-F19BFC38FB95}" srcOrd="3" destOrd="0" presId="urn:microsoft.com/office/officeart/2005/8/layout/orgChart1"/>
    <dgm:cxn modelId="{DFAD27A7-BD93-48DE-B8A3-20DB2B03731F}" type="presParOf" srcId="{AF3FDDC9-5D1B-4AC5-A2FD-F19BFC38FB95}" destId="{81BCFB3C-1D4C-4BC2-BA8E-E14F4798275E}" srcOrd="0" destOrd="0" presId="urn:microsoft.com/office/officeart/2005/8/layout/orgChart1"/>
    <dgm:cxn modelId="{04449FFB-4E6D-46E6-BA3B-71039D4B6160}" type="presParOf" srcId="{81BCFB3C-1D4C-4BC2-BA8E-E14F4798275E}" destId="{E0A3AD1B-64D4-4246-9CD6-AE8CC2138145}" srcOrd="0" destOrd="0" presId="urn:microsoft.com/office/officeart/2005/8/layout/orgChart1"/>
    <dgm:cxn modelId="{7908B954-2D61-4435-B3A9-F2A978904E11}" type="presParOf" srcId="{81BCFB3C-1D4C-4BC2-BA8E-E14F4798275E}" destId="{4AB9C40F-22A2-4F32-90A8-70063F65C241}" srcOrd="1" destOrd="0" presId="urn:microsoft.com/office/officeart/2005/8/layout/orgChart1"/>
    <dgm:cxn modelId="{9083B997-BB2F-4BD0-9F4B-CBF3D9B39D56}" type="presParOf" srcId="{AF3FDDC9-5D1B-4AC5-A2FD-F19BFC38FB95}" destId="{D8637533-0640-4139-9407-E716ACC1D0E9}" srcOrd="1" destOrd="0" presId="urn:microsoft.com/office/officeart/2005/8/layout/orgChart1"/>
    <dgm:cxn modelId="{FB3C4EC4-1D4A-408C-8133-EEE5864B3371}" type="presParOf" srcId="{D8637533-0640-4139-9407-E716ACC1D0E9}" destId="{FD656A40-A75F-4930-8A51-4B0861DE11BD}" srcOrd="0" destOrd="0" presId="urn:microsoft.com/office/officeart/2005/8/layout/orgChart1"/>
    <dgm:cxn modelId="{54ABD562-B8B7-4A97-ADEB-EC45D47256B0}" type="presParOf" srcId="{D8637533-0640-4139-9407-E716ACC1D0E9}" destId="{B92FD32C-2B13-4445-A673-CB48A6B03DCD}" srcOrd="1" destOrd="0" presId="urn:microsoft.com/office/officeart/2005/8/layout/orgChart1"/>
    <dgm:cxn modelId="{9540FD80-BC1F-42B8-9A11-F761B30AD64B}" type="presParOf" srcId="{B92FD32C-2B13-4445-A673-CB48A6B03DCD}" destId="{C2ECA170-DB47-43B9-B30A-7C8B9BFB9433}" srcOrd="0" destOrd="0" presId="urn:microsoft.com/office/officeart/2005/8/layout/orgChart1"/>
    <dgm:cxn modelId="{833BD292-175E-43B5-901E-39E2ABF1A3FE}" type="presParOf" srcId="{C2ECA170-DB47-43B9-B30A-7C8B9BFB9433}" destId="{BDDDFB2E-CAF5-4A29-A488-CD383A844AC3}" srcOrd="0" destOrd="0" presId="urn:microsoft.com/office/officeart/2005/8/layout/orgChart1"/>
    <dgm:cxn modelId="{5C372C5E-3316-4A36-8005-B38A60587CCA}" type="presParOf" srcId="{C2ECA170-DB47-43B9-B30A-7C8B9BFB9433}" destId="{96A03786-6679-4168-8A30-D28CA0F748E4}" srcOrd="1" destOrd="0" presId="urn:microsoft.com/office/officeart/2005/8/layout/orgChart1"/>
    <dgm:cxn modelId="{57B96B8D-3134-4473-A1EF-0330BAD19ECF}" type="presParOf" srcId="{B92FD32C-2B13-4445-A673-CB48A6B03DCD}" destId="{A8BCF54F-C8BB-4BB7-8B2E-9CADF696B4AA}" srcOrd="1" destOrd="0" presId="urn:microsoft.com/office/officeart/2005/8/layout/orgChart1"/>
    <dgm:cxn modelId="{21133A8C-AF33-4535-B36D-B0D4ADC50ECC}" type="presParOf" srcId="{A8BCF54F-C8BB-4BB7-8B2E-9CADF696B4AA}" destId="{53E640E1-8099-4375-ACFC-2656851AAEDE}" srcOrd="0" destOrd="0" presId="urn:microsoft.com/office/officeart/2005/8/layout/orgChart1"/>
    <dgm:cxn modelId="{0BF6DB8E-744B-49D6-B206-17929F958C93}" type="presParOf" srcId="{A8BCF54F-C8BB-4BB7-8B2E-9CADF696B4AA}" destId="{CBC8E43F-0AF5-4D7B-BBAE-27DB101CCF5E}" srcOrd="1" destOrd="0" presId="urn:microsoft.com/office/officeart/2005/8/layout/orgChart1"/>
    <dgm:cxn modelId="{745A55A9-BBEF-40D5-B23F-1E7B7B398D55}" type="presParOf" srcId="{CBC8E43F-0AF5-4D7B-BBAE-27DB101CCF5E}" destId="{497BA355-E4D9-404B-B777-C0C57C671FE2}" srcOrd="0" destOrd="0" presId="urn:microsoft.com/office/officeart/2005/8/layout/orgChart1"/>
    <dgm:cxn modelId="{7C6A1689-5DA9-45A4-8E7A-35378989D7C6}" type="presParOf" srcId="{497BA355-E4D9-404B-B777-C0C57C671FE2}" destId="{55453625-4B19-4D99-85FC-64171E0BDD7B}" srcOrd="0" destOrd="0" presId="urn:microsoft.com/office/officeart/2005/8/layout/orgChart1"/>
    <dgm:cxn modelId="{B102B9AE-DE32-4993-A87D-74F4B6AEF563}" type="presParOf" srcId="{497BA355-E4D9-404B-B777-C0C57C671FE2}" destId="{401A5BA2-19A3-48F4-A970-06BF3750FE8F}" srcOrd="1" destOrd="0" presId="urn:microsoft.com/office/officeart/2005/8/layout/orgChart1"/>
    <dgm:cxn modelId="{73A4AC7F-0A52-4B5D-9583-A027277F2EB6}" type="presParOf" srcId="{CBC8E43F-0AF5-4D7B-BBAE-27DB101CCF5E}" destId="{EF24E6F5-D4E4-4C11-AD70-09870458A897}" srcOrd="1" destOrd="0" presId="urn:microsoft.com/office/officeart/2005/8/layout/orgChart1"/>
    <dgm:cxn modelId="{10AF4E85-0F43-4722-AE7A-5A1E525EE652}" type="presParOf" srcId="{CBC8E43F-0AF5-4D7B-BBAE-27DB101CCF5E}" destId="{C0D2FDB1-573B-402E-9CDD-732E4D127C5E}" srcOrd="2" destOrd="0" presId="urn:microsoft.com/office/officeart/2005/8/layout/orgChart1"/>
    <dgm:cxn modelId="{EA36319A-3BDE-4CDE-B3BC-8314A5B69753}" type="presParOf" srcId="{B92FD32C-2B13-4445-A673-CB48A6B03DCD}" destId="{860AC051-C405-4038-98DB-0EE8D42A017C}" srcOrd="2" destOrd="0" presId="urn:microsoft.com/office/officeart/2005/8/layout/orgChart1"/>
    <dgm:cxn modelId="{85073E16-0024-468E-88D6-022524D89152}" type="presParOf" srcId="{AF3FDDC9-5D1B-4AC5-A2FD-F19BFC38FB95}" destId="{DE13799A-FD06-454D-87BA-B18411B9BE81}" srcOrd="2" destOrd="0" presId="urn:microsoft.com/office/officeart/2005/8/layout/orgChart1"/>
    <dgm:cxn modelId="{20B1EB52-40C4-4F35-B1AE-BA5E2C06E4C5}" type="presParOf" srcId="{DC6659F7-2008-4F25-BF34-D49237719169}" destId="{9E44EAE3-5896-4917-8FD5-483D57CF35EB}" srcOrd="4" destOrd="0" presId="urn:microsoft.com/office/officeart/2005/8/layout/orgChart1"/>
    <dgm:cxn modelId="{D925F47E-0432-42BD-AD7A-0AF5A2233AE5}" type="presParOf" srcId="{DC6659F7-2008-4F25-BF34-D49237719169}" destId="{0FAA2599-981C-41A2-AD74-5C880F6C833E}" srcOrd="5" destOrd="0" presId="urn:microsoft.com/office/officeart/2005/8/layout/orgChart1"/>
    <dgm:cxn modelId="{FB576AC7-0072-4711-952F-6492EB638B41}" type="presParOf" srcId="{0FAA2599-981C-41A2-AD74-5C880F6C833E}" destId="{86E1C8B6-45A3-41C5-9C08-8AF8C91DFB4C}" srcOrd="0" destOrd="0" presId="urn:microsoft.com/office/officeart/2005/8/layout/orgChart1"/>
    <dgm:cxn modelId="{44532B99-A4A9-477E-814D-FA70CD89C082}" type="presParOf" srcId="{86E1C8B6-45A3-41C5-9C08-8AF8C91DFB4C}" destId="{CF5BA717-A976-424F-974A-5F7D0FF6A212}" srcOrd="0" destOrd="0" presId="urn:microsoft.com/office/officeart/2005/8/layout/orgChart1"/>
    <dgm:cxn modelId="{4C0E9A48-6788-4EC7-9DBD-C5ED1C425C0D}" type="presParOf" srcId="{86E1C8B6-45A3-41C5-9C08-8AF8C91DFB4C}" destId="{AF73ACCD-C3C2-4FD9-8C5D-3DD8FD728039}" srcOrd="1" destOrd="0" presId="urn:microsoft.com/office/officeart/2005/8/layout/orgChart1"/>
    <dgm:cxn modelId="{3D87A6F2-87F4-4401-A41D-DAE63817392F}" type="presParOf" srcId="{0FAA2599-981C-41A2-AD74-5C880F6C833E}" destId="{015F744B-F564-4572-88EA-A961FEDD15A8}" srcOrd="1" destOrd="0" presId="urn:microsoft.com/office/officeart/2005/8/layout/orgChart1"/>
    <dgm:cxn modelId="{AFFA7CE4-BBBC-4747-9E73-603C6AF4DA52}" type="presParOf" srcId="{0FAA2599-981C-41A2-AD74-5C880F6C833E}" destId="{4F64F138-ACF5-4741-B219-DD9FD9E98F89}" srcOrd="2" destOrd="0" presId="urn:microsoft.com/office/officeart/2005/8/layout/orgChart1"/>
    <dgm:cxn modelId="{E925D4CC-512B-409B-B8BF-BEDD0F40AAFB}" type="presParOf" srcId="{DC6659F7-2008-4F25-BF34-D49237719169}" destId="{93CDBBB2-8D34-4879-BA54-462965B59E1C}" srcOrd="6" destOrd="0" presId="urn:microsoft.com/office/officeart/2005/8/layout/orgChart1"/>
    <dgm:cxn modelId="{DB8849CA-E459-42CA-AC48-E38795C607BC}" type="presParOf" srcId="{DC6659F7-2008-4F25-BF34-D49237719169}" destId="{F26C2B61-BA16-45CA-B712-E92E8957DD2E}" srcOrd="7" destOrd="0" presId="urn:microsoft.com/office/officeart/2005/8/layout/orgChart1"/>
    <dgm:cxn modelId="{F5875D5E-C5BA-4094-9AE2-24D18397BF2D}" type="presParOf" srcId="{F26C2B61-BA16-45CA-B712-E92E8957DD2E}" destId="{F05B5878-D0F9-4428-8E47-060D87B60757}" srcOrd="0" destOrd="0" presId="urn:microsoft.com/office/officeart/2005/8/layout/orgChart1"/>
    <dgm:cxn modelId="{5DA41852-B5E8-49E6-BBE8-37AD0651A4BD}" type="presParOf" srcId="{F05B5878-D0F9-4428-8E47-060D87B60757}" destId="{38A04E99-A556-46DE-96A6-3C89349402C7}" srcOrd="0" destOrd="0" presId="urn:microsoft.com/office/officeart/2005/8/layout/orgChart1"/>
    <dgm:cxn modelId="{42243840-F7E7-472D-B6AA-86BB4C10E365}" type="presParOf" srcId="{F05B5878-D0F9-4428-8E47-060D87B60757}" destId="{CC6D61A4-C712-4B9F-9FCE-01233BD159B6}" srcOrd="1" destOrd="0" presId="urn:microsoft.com/office/officeart/2005/8/layout/orgChart1"/>
    <dgm:cxn modelId="{79BD61B6-BCCA-4973-A328-1FBE6DA14EA8}" type="presParOf" srcId="{F26C2B61-BA16-45CA-B712-E92E8957DD2E}" destId="{34C4E8AB-E69A-4410-9DCA-0822428D644D}" srcOrd="1" destOrd="0" presId="urn:microsoft.com/office/officeart/2005/8/layout/orgChart1"/>
    <dgm:cxn modelId="{6BEF6CC1-1DE0-4F65-B09B-2EFF9A3A7E11}" type="presParOf" srcId="{F26C2B61-BA16-45CA-B712-E92E8957DD2E}" destId="{E9261857-495E-45C4-BEBF-0F69D673AFBB}" srcOrd="2" destOrd="0" presId="urn:microsoft.com/office/officeart/2005/8/layout/orgChart1"/>
    <dgm:cxn modelId="{0B9CC7A0-5A5F-4D16-867A-B14C36972F93}" type="presParOf" srcId="{E9261857-495E-45C4-BEBF-0F69D673AFBB}" destId="{6AA276B6-C765-4784-959A-1E66C459DE0B}" srcOrd="0" destOrd="0" presId="urn:microsoft.com/office/officeart/2005/8/layout/orgChart1"/>
    <dgm:cxn modelId="{FC6766F0-9F35-4060-B530-6DC4E29CA983}" type="presParOf" srcId="{E9261857-495E-45C4-BEBF-0F69D673AFBB}" destId="{3CC8A349-73C6-42FC-9B48-FE712AE712FE}" srcOrd="1" destOrd="0" presId="urn:microsoft.com/office/officeart/2005/8/layout/orgChart1"/>
    <dgm:cxn modelId="{F00508D8-C35F-4464-B5A5-5B073E0EB92C}" type="presParOf" srcId="{3CC8A349-73C6-42FC-9B48-FE712AE712FE}" destId="{AF70F06D-314E-4A23-A818-5CB76596E2C5}" srcOrd="0" destOrd="0" presId="urn:microsoft.com/office/officeart/2005/8/layout/orgChart1"/>
    <dgm:cxn modelId="{541590CA-2139-4C28-8153-6891B94185BC}" type="presParOf" srcId="{AF70F06D-314E-4A23-A818-5CB76596E2C5}" destId="{0A1DDFD4-F510-4D84-843C-761BA20CD019}" srcOrd="0" destOrd="0" presId="urn:microsoft.com/office/officeart/2005/8/layout/orgChart1"/>
    <dgm:cxn modelId="{5EFC8D6B-4449-4136-BFA8-B468579D97FB}" type="presParOf" srcId="{AF70F06D-314E-4A23-A818-5CB76596E2C5}" destId="{1DC3AA39-6F0B-4198-B57C-7F2533FC55C7}" srcOrd="1" destOrd="0" presId="urn:microsoft.com/office/officeart/2005/8/layout/orgChart1"/>
    <dgm:cxn modelId="{745DD355-0D28-479A-82CF-01CB79EBEE82}" type="presParOf" srcId="{3CC8A349-73C6-42FC-9B48-FE712AE712FE}" destId="{8BDBE515-F6E3-4DE7-BC05-376EB6628760}" srcOrd="1" destOrd="0" presId="urn:microsoft.com/office/officeart/2005/8/layout/orgChart1"/>
    <dgm:cxn modelId="{B3317368-035D-4FB6-A0AB-8904B30EC152}" type="presParOf" srcId="{3CC8A349-73C6-42FC-9B48-FE712AE712FE}" destId="{9B717BBA-9E26-416E-9901-59DB395659EE}" srcOrd="2" destOrd="0" presId="urn:microsoft.com/office/officeart/2005/8/layout/orgChart1"/>
    <dgm:cxn modelId="{140A2931-8DB5-45D4-B739-C93A150BE34D}" type="presParOf" srcId="{DC6659F7-2008-4F25-BF34-D49237719169}" destId="{A795B73D-D2C2-47F9-B9D0-5CB00D54AB18}" srcOrd="8" destOrd="0" presId="urn:microsoft.com/office/officeart/2005/8/layout/orgChart1"/>
    <dgm:cxn modelId="{1D4C3AFA-64E0-4840-88F3-1B5CC22FFA91}" type="presParOf" srcId="{DC6659F7-2008-4F25-BF34-D49237719169}" destId="{F4AC77FB-4E3A-4C47-A73B-D42B8A554B9C}" srcOrd="9" destOrd="0" presId="urn:microsoft.com/office/officeart/2005/8/layout/orgChart1"/>
    <dgm:cxn modelId="{C24149B2-0FEF-414D-9F00-CE0D3136F32E}" type="presParOf" srcId="{F4AC77FB-4E3A-4C47-A73B-D42B8A554B9C}" destId="{47463BA5-FA50-4DE3-8C7E-29328770EE8C}" srcOrd="0" destOrd="0" presId="urn:microsoft.com/office/officeart/2005/8/layout/orgChart1"/>
    <dgm:cxn modelId="{8E928444-5FF1-4770-9980-58FD1EEF5D4C}" type="presParOf" srcId="{47463BA5-FA50-4DE3-8C7E-29328770EE8C}" destId="{F35D0F22-1CAC-4768-A9C6-0BEE3B4DEEEF}" srcOrd="0" destOrd="0" presId="urn:microsoft.com/office/officeart/2005/8/layout/orgChart1"/>
    <dgm:cxn modelId="{6681FD2D-D516-453D-B499-211F33D5B832}" type="presParOf" srcId="{47463BA5-FA50-4DE3-8C7E-29328770EE8C}" destId="{07EFB576-321E-4B23-B16C-0A537388519A}" srcOrd="1" destOrd="0" presId="urn:microsoft.com/office/officeart/2005/8/layout/orgChart1"/>
    <dgm:cxn modelId="{3636359D-2B18-46FE-AA2D-3F96F1050F6B}" type="presParOf" srcId="{F4AC77FB-4E3A-4C47-A73B-D42B8A554B9C}" destId="{CB54CC36-E9FF-4BAF-8FBF-18EDFA4E965E}" srcOrd="1" destOrd="0" presId="urn:microsoft.com/office/officeart/2005/8/layout/orgChart1"/>
    <dgm:cxn modelId="{BD99A9D1-1D59-45D7-8C7C-042C63A04EDF}" type="presParOf" srcId="{F4AC77FB-4E3A-4C47-A73B-D42B8A554B9C}" destId="{E8E3BAC1-E2F5-4971-B3B1-9CB3FE850EAB}" srcOrd="2" destOrd="0" presId="urn:microsoft.com/office/officeart/2005/8/layout/orgChart1"/>
    <dgm:cxn modelId="{783229CE-25D2-4B7F-BB83-7DC9D449A556}" type="presParOf" srcId="{4DCC9D2C-1C3D-4801-B9E6-AB23711DB766}" destId="{7E2A9802-F8F8-4986-9D81-5CC4860E8DEB}" srcOrd="2" destOrd="0" presId="urn:microsoft.com/office/officeart/2005/8/layout/orgChart1"/>
    <dgm:cxn modelId="{9BFC4C3F-37FF-47D7-AD74-33057681F04D}" type="presParOf" srcId="{7E2A9802-F8F8-4986-9D81-5CC4860E8DEB}" destId="{32AE7746-7B97-4FC7-8669-A6D50A49A34C}" srcOrd="0" destOrd="0" presId="urn:microsoft.com/office/officeart/2005/8/layout/orgChart1"/>
    <dgm:cxn modelId="{306E7C4A-AC66-490B-97E8-8220C3676391}" type="presParOf" srcId="{7E2A9802-F8F8-4986-9D81-5CC4860E8DEB}" destId="{3B0977CE-F1BF-4136-A3CB-256D3A42378A}" srcOrd="1" destOrd="0" presId="urn:microsoft.com/office/officeart/2005/8/layout/orgChart1"/>
    <dgm:cxn modelId="{F2C1E1D2-F687-4CBD-BC72-4FD030432BF8}" type="presParOf" srcId="{3B0977CE-F1BF-4136-A3CB-256D3A42378A}" destId="{DC0B9825-140E-4DE7-AD08-93ED1B6C3D0F}" srcOrd="0" destOrd="0" presId="urn:microsoft.com/office/officeart/2005/8/layout/orgChart1"/>
    <dgm:cxn modelId="{2B9D7825-C801-4D74-B69A-335081FB4033}" type="presParOf" srcId="{DC0B9825-140E-4DE7-AD08-93ED1B6C3D0F}" destId="{D6235294-B0ED-4EB5-A3D5-D41C65A8D448}" srcOrd="0" destOrd="0" presId="urn:microsoft.com/office/officeart/2005/8/layout/orgChart1"/>
    <dgm:cxn modelId="{B31FD4D7-FF0E-4FF3-9480-FFC8B60C6C0E}" type="presParOf" srcId="{DC0B9825-140E-4DE7-AD08-93ED1B6C3D0F}" destId="{3AC19EAA-66F9-416D-8142-843DDF8012F4}" srcOrd="1" destOrd="0" presId="urn:microsoft.com/office/officeart/2005/8/layout/orgChart1"/>
    <dgm:cxn modelId="{F8A037AB-141C-4825-85FD-1E6E794865C9}" type="presParOf" srcId="{3B0977CE-F1BF-4136-A3CB-256D3A42378A}" destId="{68C02297-82E2-4960-B20C-AF2E8F332A27}" srcOrd="1" destOrd="0" presId="urn:microsoft.com/office/officeart/2005/8/layout/orgChart1"/>
    <dgm:cxn modelId="{479E7228-1BF3-4105-BF5C-2FD0CB60C744}" type="presParOf" srcId="{3B0977CE-F1BF-4136-A3CB-256D3A42378A}" destId="{C760E2D0-C8C3-4F6A-BF22-E9022A114360}" srcOrd="2" destOrd="0" presId="urn:microsoft.com/office/officeart/2005/8/layout/orgChart1"/>
    <dgm:cxn modelId="{978349D5-6D29-4F3D-A683-87A134624230}" type="presParOf" srcId="{7E2A9802-F8F8-4986-9D81-5CC4860E8DEB}" destId="{977E489D-2D0F-46FD-8ED4-7212B3CD2073}" srcOrd="2" destOrd="0" presId="urn:microsoft.com/office/officeart/2005/8/layout/orgChart1"/>
    <dgm:cxn modelId="{6F70DE87-B175-4D33-B3B5-FFDEBB12376D}" type="presParOf" srcId="{7E2A9802-F8F8-4986-9D81-5CC4860E8DEB}" destId="{10627F39-6774-4F58-923D-051AF12365AA}" srcOrd="3" destOrd="0" presId="urn:microsoft.com/office/officeart/2005/8/layout/orgChart1"/>
    <dgm:cxn modelId="{D084FB03-9E47-4DE4-A174-ABC6C1B8B60A}" type="presParOf" srcId="{10627F39-6774-4F58-923D-051AF12365AA}" destId="{484DA243-6E7E-4590-B314-C5169553F406}" srcOrd="0" destOrd="0" presId="urn:microsoft.com/office/officeart/2005/8/layout/orgChart1"/>
    <dgm:cxn modelId="{BE9B6F68-AB1A-4AEF-893E-2E531CA327E8}" type="presParOf" srcId="{484DA243-6E7E-4590-B314-C5169553F406}" destId="{273FDA1C-F22D-4C6A-B6EF-D3235D2F33AD}" srcOrd="0" destOrd="0" presId="urn:microsoft.com/office/officeart/2005/8/layout/orgChart1"/>
    <dgm:cxn modelId="{F40A0D22-7E87-4BBC-8932-590B3E45E30F}" type="presParOf" srcId="{484DA243-6E7E-4590-B314-C5169553F406}" destId="{D6C79C60-04E2-4304-8595-9AD2CF4167F1}" srcOrd="1" destOrd="0" presId="urn:microsoft.com/office/officeart/2005/8/layout/orgChart1"/>
    <dgm:cxn modelId="{95440C61-BD07-4DB2-9122-B0CFF41F878D}" type="presParOf" srcId="{10627F39-6774-4F58-923D-051AF12365AA}" destId="{65130BC9-131F-48A8-83B1-12B9C81F62AD}" srcOrd="1" destOrd="0" presId="urn:microsoft.com/office/officeart/2005/8/layout/orgChart1"/>
    <dgm:cxn modelId="{87B6318C-956B-49BB-9614-D358E6026662}" type="presParOf" srcId="{10627F39-6774-4F58-923D-051AF12365AA}" destId="{85B61958-3848-417F-9131-658CB4999CF1}" srcOrd="2" destOrd="0" presId="urn:microsoft.com/office/officeart/2005/8/layout/orgChart1"/>
    <dgm:cxn modelId="{D67DA0E6-D241-4FC7-B9BF-2FB5D9704523}" type="presParOf" srcId="{48E99120-1124-4ED4-BCD2-2333E35C6E48}" destId="{70D7DB6F-D5CD-4405-9442-4B44682115E6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77E489D-2D0F-46FD-8ED4-7212B3CD2073}">
      <dsp:nvSpPr>
        <dsp:cNvPr id="0" name=""/>
        <dsp:cNvSpPr/>
      </dsp:nvSpPr>
      <dsp:spPr>
        <a:xfrm>
          <a:off x="4963636" y="933534"/>
          <a:ext cx="91440" cy="354773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54773"/>
              </a:lnTo>
              <a:lnTo>
                <a:pt x="126700" y="354773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2AE7746-7B97-4FC7-8669-A6D50A49A34C}">
      <dsp:nvSpPr>
        <dsp:cNvPr id="0" name=""/>
        <dsp:cNvSpPr/>
      </dsp:nvSpPr>
      <dsp:spPr>
        <a:xfrm>
          <a:off x="4882655" y="933534"/>
          <a:ext cx="91440" cy="354773"/>
        </a:xfrm>
        <a:custGeom>
          <a:avLst/>
          <a:gdLst/>
          <a:ahLst/>
          <a:cxnLst/>
          <a:rect l="0" t="0" r="0" b="0"/>
          <a:pathLst>
            <a:path>
              <a:moveTo>
                <a:pt x="126700" y="0"/>
              </a:moveTo>
              <a:lnTo>
                <a:pt x="126700" y="354773"/>
              </a:lnTo>
              <a:lnTo>
                <a:pt x="45720" y="354773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795B73D-D2C2-47F9-B9D0-5CB00D54AB18}">
      <dsp:nvSpPr>
        <dsp:cNvPr id="0" name=""/>
        <dsp:cNvSpPr/>
      </dsp:nvSpPr>
      <dsp:spPr>
        <a:xfrm>
          <a:off x="5009356" y="933534"/>
          <a:ext cx="1962822" cy="70954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28565"/>
              </a:lnTo>
              <a:lnTo>
                <a:pt x="1962822" y="628565"/>
              </a:lnTo>
              <a:lnTo>
                <a:pt x="1962822" y="7095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AA276B6-C765-4784-959A-1E66C459DE0B}">
      <dsp:nvSpPr>
        <dsp:cNvPr id="0" name=""/>
        <dsp:cNvSpPr/>
      </dsp:nvSpPr>
      <dsp:spPr>
        <a:xfrm>
          <a:off x="5912269" y="2028704"/>
          <a:ext cx="91440" cy="354773"/>
        </a:xfrm>
        <a:custGeom>
          <a:avLst/>
          <a:gdLst/>
          <a:ahLst/>
          <a:cxnLst/>
          <a:rect l="0" t="0" r="0" b="0"/>
          <a:pathLst>
            <a:path>
              <a:moveTo>
                <a:pt x="126700" y="0"/>
              </a:moveTo>
              <a:lnTo>
                <a:pt x="126700" y="354773"/>
              </a:lnTo>
              <a:lnTo>
                <a:pt x="45720" y="354773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3CDBBB2-8D34-4879-BA54-462965B59E1C}">
      <dsp:nvSpPr>
        <dsp:cNvPr id="0" name=""/>
        <dsp:cNvSpPr/>
      </dsp:nvSpPr>
      <dsp:spPr>
        <a:xfrm>
          <a:off x="5009356" y="933534"/>
          <a:ext cx="1029613" cy="70954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28565"/>
              </a:lnTo>
              <a:lnTo>
                <a:pt x="1029613" y="628565"/>
              </a:lnTo>
              <a:lnTo>
                <a:pt x="1029613" y="7095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E44EAE3-5896-4917-8FD5-483D57CF35EB}">
      <dsp:nvSpPr>
        <dsp:cNvPr id="0" name=""/>
        <dsp:cNvSpPr/>
      </dsp:nvSpPr>
      <dsp:spPr>
        <a:xfrm>
          <a:off x="5009356" y="933534"/>
          <a:ext cx="96405" cy="70954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28565"/>
              </a:lnTo>
              <a:lnTo>
                <a:pt x="96405" y="628565"/>
              </a:lnTo>
              <a:lnTo>
                <a:pt x="96405" y="7095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3E640E1-8099-4375-ACFC-2656851AAEDE}">
      <dsp:nvSpPr>
        <dsp:cNvPr id="0" name=""/>
        <dsp:cNvSpPr/>
      </dsp:nvSpPr>
      <dsp:spPr>
        <a:xfrm>
          <a:off x="3864055" y="2576288"/>
          <a:ext cx="115686" cy="35477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54773"/>
              </a:lnTo>
              <a:lnTo>
                <a:pt x="115686" y="354773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D656A40-A75F-4930-8A51-4B0861DE11BD}">
      <dsp:nvSpPr>
        <dsp:cNvPr id="0" name=""/>
        <dsp:cNvSpPr/>
      </dsp:nvSpPr>
      <dsp:spPr>
        <a:xfrm>
          <a:off x="4126833" y="2028704"/>
          <a:ext cx="91440" cy="161961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61961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836149B-3958-4493-B830-634463EB044A}">
      <dsp:nvSpPr>
        <dsp:cNvPr id="0" name=""/>
        <dsp:cNvSpPr/>
      </dsp:nvSpPr>
      <dsp:spPr>
        <a:xfrm>
          <a:off x="4172553" y="933534"/>
          <a:ext cx="836802" cy="709546"/>
        </a:xfrm>
        <a:custGeom>
          <a:avLst/>
          <a:gdLst/>
          <a:ahLst/>
          <a:cxnLst/>
          <a:rect l="0" t="0" r="0" b="0"/>
          <a:pathLst>
            <a:path>
              <a:moveTo>
                <a:pt x="836802" y="0"/>
              </a:moveTo>
              <a:lnTo>
                <a:pt x="836802" y="628565"/>
              </a:lnTo>
              <a:lnTo>
                <a:pt x="0" y="628565"/>
              </a:lnTo>
              <a:lnTo>
                <a:pt x="0" y="7095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E1EF101-B226-462F-8C69-2CD9AE2185BA}">
      <dsp:nvSpPr>
        <dsp:cNvPr id="0" name=""/>
        <dsp:cNvSpPr/>
      </dsp:nvSpPr>
      <dsp:spPr>
        <a:xfrm>
          <a:off x="2738035" y="2028704"/>
          <a:ext cx="115686" cy="90235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902358"/>
              </a:lnTo>
              <a:lnTo>
                <a:pt x="115686" y="902358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7BE9737-982C-462B-94E6-A2BCF39C6CBE}">
      <dsp:nvSpPr>
        <dsp:cNvPr id="0" name=""/>
        <dsp:cNvSpPr/>
      </dsp:nvSpPr>
      <dsp:spPr>
        <a:xfrm>
          <a:off x="2738035" y="2028704"/>
          <a:ext cx="115686" cy="35477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54773"/>
              </a:lnTo>
              <a:lnTo>
                <a:pt x="115686" y="354773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832061E-ED6D-4FFC-B5BB-A7597FADAEFD}">
      <dsp:nvSpPr>
        <dsp:cNvPr id="0" name=""/>
        <dsp:cNvSpPr/>
      </dsp:nvSpPr>
      <dsp:spPr>
        <a:xfrm>
          <a:off x="3046533" y="933534"/>
          <a:ext cx="1962822" cy="709546"/>
        </a:xfrm>
        <a:custGeom>
          <a:avLst/>
          <a:gdLst/>
          <a:ahLst/>
          <a:cxnLst/>
          <a:rect l="0" t="0" r="0" b="0"/>
          <a:pathLst>
            <a:path>
              <a:moveTo>
                <a:pt x="1962822" y="0"/>
              </a:moveTo>
              <a:lnTo>
                <a:pt x="1962822" y="628565"/>
              </a:lnTo>
              <a:lnTo>
                <a:pt x="0" y="628565"/>
              </a:lnTo>
              <a:lnTo>
                <a:pt x="0" y="7095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1DE0EDE-4569-4112-B935-8802B7C0BE7B}">
      <dsp:nvSpPr>
        <dsp:cNvPr id="0" name=""/>
        <dsp:cNvSpPr/>
      </dsp:nvSpPr>
      <dsp:spPr>
        <a:xfrm>
          <a:off x="4963635" y="385949"/>
          <a:ext cx="91440" cy="161961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61961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A06E86D-66E8-47E4-886F-C846E7122B60}">
      <dsp:nvSpPr>
        <dsp:cNvPr id="0" name=""/>
        <dsp:cNvSpPr/>
      </dsp:nvSpPr>
      <dsp:spPr>
        <a:xfrm>
          <a:off x="4623732" y="326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Chief Executive Officer</a:t>
          </a:r>
          <a:endParaRPr lang="en-GB" sz="900" kern="1200" dirty="0"/>
        </a:p>
      </dsp:txBody>
      <dsp:txXfrm>
        <a:off x="4623732" y="326"/>
        <a:ext cx="771246" cy="385623"/>
      </dsp:txXfrm>
    </dsp:sp>
    <dsp:sp modelId="{3C4E38A2-6F84-4923-BF36-E0F591B9F649}">
      <dsp:nvSpPr>
        <dsp:cNvPr id="0" name=""/>
        <dsp:cNvSpPr/>
      </dsp:nvSpPr>
      <dsp:spPr>
        <a:xfrm>
          <a:off x="4623732" y="547911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Managing Director</a:t>
          </a:r>
          <a:endParaRPr lang="en-GB" sz="900" kern="1200" dirty="0"/>
        </a:p>
      </dsp:txBody>
      <dsp:txXfrm>
        <a:off x="4623732" y="547911"/>
        <a:ext cx="771246" cy="385623"/>
      </dsp:txXfrm>
    </dsp:sp>
    <dsp:sp modelId="{EF06F129-6BEA-486A-B658-2140FCCF0171}">
      <dsp:nvSpPr>
        <dsp:cNvPr id="0" name=""/>
        <dsp:cNvSpPr/>
      </dsp:nvSpPr>
      <dsp:spPr>
        <a:xfrm>
          <a:off x="2660910" y="164308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General  Manager</a:t>
          </a:r>
          <a:endParaRPr lang="en-GB" sz="900" kern="1200" dirty="0"/>
        </a:p>
      </dsp:txBody>
      <dsp:txXfrm>
        <a:off x="2660910" y="1643080"/>
        <a:ext cx="771246" cy="385623"/>
      </dsp:txXfrm>
    </dsp:sp>
    <dsp:sp modelId="{0CBA79BC-EB95-4413-9904-61CA29AC114D}">
      <dsp:nvSpPr>
        <dsp:cNvPr id="0" name=""/>
        <dsp:cNvSpPr/>
      </dsp:nvSpPr>
      <dsp:spPr>
        <a:xfrm>
          <a:off x="2853722" y="2190665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Administration Manager</a:t>
          </a:r>
          <a:endParaRPr lang="en-GB" sz="900" kern="1200" dirty="0"/>
        </a:p>
      </dsp:txBody>
      <dsp:txXfrm>
        <a:off x="2853722" y="2190665"/>
        <a:ext cx="771246" cy="385623"/>
      </dsp:txXfrm>
    </dsp:sp>
    <dsp:sp modelId="{9D5359A1-5465-4E61-B5FB-B5BB8DACF477}">
      <dsp:nvSpPr>
        <dsp:cNvPr id="0" name=""/>
        <dsp:cNvSpPr/>
      </dsp:nvSpPr>
      <dsp:spPr>
        <a:xfrm>
          <a:off x="2853722" y="273825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Office Manager</a:t>
          </a:r>
          <a:endParaRPr lang="en-GB" sz="900" kern="1200" dirty="0"/>
        </a:p>
      </dsp:txBody>
      <dsp:txXfrm>
        <a:off x="2853722" y="2738250"/>
        <a:ext cx="771246" cy="385623"/>
      </dsp:txXfrm>
    </dsp:sp>
    <dsp:sp modelId="{E0A3AD1B-64D4-4246-9CD6-AE8CC2138145}">
      <dsp:nvSpPr>
        <dsp:cNvPr id="0" name=""/>
        <dsp:cNvSpPr/>
      </dsp:nvSpPr>
      <dsp:spPr>
        <a:xfrm>
          <a:off x="3786930" y="164308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Financial Controller</a:t>
          </a:r>
          <a:endParaRPr lang="en-GB" sz="900" kern="1200" dirty="0"/>
        </a:p>
      </dsp:txBody>
      <dsp:txXfrm>
        <a:off x="3786930" y="1643080"/>
        <a:ext cx="771246" cy="385623"/>
      </dsp:txXfrm>
    </dsp:sp>
    <dsp:sp modelId="{BDDDFB2E-CAF5-4A29-A488-CD383A844AC3}">
      <dsp:nvSpPr>
        <dsp:cNvPr id="0" name=""/>
        <dsp:cNvSpPr/>
      </dsp:nvSpPr>
      <dsp:spPr>
        <a:xfrm>
          <a:off x="3786930" y="2190665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Accountant</a:t>
          </a:r>
          <a:endParaRPr lang="en-GB" sz="900" kern="1200" dirty="0"/>
        </a:p>
      </dsp:txBody>
      <dsp:txXfrm>
        <a:off x="3786930" y="2190665"/>
        <a:ext cx="771246" cy="385623"/>
      </dsp:txXfrm>
    </dsp:sp>
    <dsp:sp modelId="{55453625-4B19-4D99-85FC-64171E0BDD7B}">
      <dsp:nvSpPr>
        <dsp:cNvPr id="0" name=""/>
        <dsp:cNvSpPr/>
      </dsp:nvSpPr>
      <dsp:spPr>
        <a:xfrm>
          <a:off x="3979742" y="273825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Projects Officer</a:t>
          </a:r>
          <a:endParaRPr lang="en-GB" sz="900" kern="1200" dirty="0"/>
        </a:p>
      </dsp:txBody>
      <dsp:txXfrm>
        <a:off x="3979742" y="2738250"/>
        <a:ext cx="771246" cy="385623"/>
      </dsp:txXfrm>
    </dsp:sp>
    <dsp:sp modelId="{CF5BA717-A976-424F-974A-5F7D0FF6A212}">
      <dsp:nvSpPr>
        <dsp:cNvPr id="0" name=""/>
        <dsp:cNvSpPr/>
      </dsp:nvSpPr>
      <dsp:spPr>
        <a:xfrm>
          <a:off x="4720138" y="164308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smtClean="0"/>
            <a:t>Marketing Director</a:t>
          </a:r>
          <a:endParaRPr lang="en-GB" sz="900" kern="1200" dirty="0"/>
        </a:p>
      </dsp:txBody>
      <dsp:txXfrm>
        <a:off x="4720138" y="1643080"/>
        <a:ext cx="771246" cy="385623"/>
      </dsp:txXfrm>
    </dsp:sp>
    <dsp:sp modelId="{38A04E99-A556-46DE-96A6-3C89349402C7}">
      <dsp:nvSpPr>
        <dsp:cNvPr id="0" name=""/>
        <dsp:cNvSpPr/>
      </dsp:nvSpPr>
      <dsp:spPr>
        <a:xfrm>
          <a:off x="5653346" y="164308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Sales Manager</a:t>
          </a:r>
          <a:endParaRPr lang="en-GB" sz="900" kern="1200" dirty="0"/>
        </a:p>
      </dsp:txBody>
      <dsp:txXfrm>
        <a:off x="5653346" y="1643080"/>
        <a:ext cx="771246" cy="385623"/>
      </dsp:txXfrm>
    </dsp:sp>
    <dsp:sp modelId="{0A1DDFD4-F510-4D84-843C-761BA20CD019}">
      <dsp:nvSpPr>
        <dsp:cNvPr id="0" name=""/>
        <dsp:cNvSpPr/>
      </dsp:nvSpPr>
      <dsp:spPr>
        <a:xfrm>
          <a:off x="5186742" y="2190665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Customer Service Reps</a:t>
          </a:r>
          <a:endParaRPr lang="en-GB" sz="900" kern="1200" dirty="0"/>
        </a:p>
      </dsp:txBody>
      <dsp:txXfrm>
        <a:off x="5186742" y="2190665"/>
        <a:ext cx="771246" cy="385623"/>
      </dsp:txXfrm>
    </dsp:sp>
    <dsp:sp modelId="{F35D0F22-1CAC-4768-A9C6-0BEE3B4DEEEF}">
      <dsp:nvSpPr>
        <dsp:cNvPr id="0" name=""/>
        <dsp:cNvSpPr/>
      </dsp:nvSpPr>
      <dsp:spPr>
        <a:xfrm>
          <a:off x="6586554" y="164308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Business Development</a:t>
          </a:r>
          <a:endParaRPr lang="en-GB" sz="900" kern="1200" dirty="0"/>
        </a:p>
      </dsp:txBody>
      <dsp:txXfrm>
        <a:off x="6586554" y="1643080"/>
        <a:ext cx="771246" cy="385623"/>
      </dsp:txXfrm>
    </dsp:sp>
    <dsp:sp modelId="{D6235294-B0ED-4EB5-A3D5-D41C65A8D448}">
      <dsp:nvSpPr>
        <dsp:cNvPr id="0" name=""/>
        <dsp:cNvSpPr/>
      </dsp:nvSpPr>
      <dsp:spPr>
        <a:xfrm>
          <a:off x="4157128" y="1095495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smtClean="0"/>
            <a:t>Legal Advisor</a:t>
          </a:r>
          <a:endParaRPr lang="en-GB" sz="900" kern="1200" dirty="0"/>
        </a:p>
      </dsp:txBody>
      <dsp:txXfrm>
        <a:off x="4157128" y="1095495"/>
        <a:ext cx="771246" cy="385623"/>
      </dsp:txXfrm>
    </dsp:sp>
    <dsp:sp modelId="{273FDA1C-F22D-4C6A-B6EF-D3235D2F33AD}">
      <dsp:nvSpPr>
        <dsp:cNvPr id="0" name=""/>
        <dsp:cNvSpPr/>
      </dsp:nvSpPr>
      <dsp:spPr>
        <a:xfrm>
          <a:off x="5090336" y="1095495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Executive Assistant</a:t>
          </a:r>
          <a:endParaRPr lang="en-GB" sz="900" kern="1200" dirty="0"/>
        </a:p>
      </dsp:txBody>
      <dsp:txXfrm>
        <a:off x="5090336" y="1095495"/>
        <a:ext cx="771246" cy="38562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546100" y="-4763"/>
            <a:ext cx="5014912" cy="6862763"/>
            <a:chOff x="2928938" y="-4763"/>
            <a:chExt cx="5014912" cy="6862763"/>
          </a:xfrm>
        </p:grpSpPr>
        <p:sp>
          <p:nvSpPr>
            <p:cNvPr id="22" name="Freeform 6"/>
            <p:cNvSpPr/>
            <p:nvPr/>
          </p:nvSpPr>
          <p:spPr bwMode="auto">
            <a:xfrm>
              <a:off x="3367088" y="-4763"/>
              <a:ext cx="1063625" cy="2782888"/>
            </a:xfrm>
            <a:custGeom>
              <a:avLst/>
              <a:gdLst/>
              <a:ahLst/>
              <a:cxnLst/>
              <a:rect l="0" t="0" r="r" b="b"/>
              <a:pathLst>
                <a:path w="670" h="1753">
                  <a:moveTo>
                    <a:pt x="0" y="1696"/>
                  </a:moveTo>
                  <a:lnTo>
                    <a:pt x="225" y="1753"/>
                  </a:lnTo>
                  <a:lnTo>
                    <a:pt x="670" y="0"/>
                  </a:lnTo>
                  <a:lnTo>
                    <a:pt x="430" y="0"/>
                  </a:lnTo>
                  <a:lnTo>
                    <a:pt x="0" y="169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23" name="Freeform 7"/>
            <p:cNvSpPr/>
            <p:nvPr/>
          </p:nvSpPr>
          <p:spPr bwMode="auto">
            <a:xfrm>
              <a:off x="2928938" y="-4763"/>
              <a:ext cx="1035050" cy="2673350"/>
            </a:xfrm>
            <a:custGeom>
              <a:avLst/>
              <a:gdLst/>
              <a:ahLst/>
              <a:cxnLst/>
              <a:rect l="0" t="0" r="r" b="b"/>
              <a:pathLst>
                <a:path w="652" h="1684">
                  <a:moveTo>
                    <a:pt x="225" y="1684"/>
                  </a:moveTo>
                  <a:lnTo>
                    <a:pt x="652" y="0"/>
                  </a:lnTo>
                  <a:lnTo>
                    <a:pt x="411" y="0"/>
                  </a:lnTo>
                  <a:lnTo>
                    <a:pt x="0" y="1627"/>
                  </a:lnTo>
                  <a:lnTo>
                    <a:pt x="219" y="1681"/>
                  </a:lnTo>
                  <a:lnTo>
                    <a:pt x="225" y="1684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24" name="Freeform 9"/>
            <p:cNvSpPr/>
            <p:nvPr/>
          </p:nvSpPr>
          <p:spPr bwMode="auto">
            <a:xfrm>
              <a:off x="2928938" y="2582862"/>
              <a:ext cx="2693987" cy="4275138"/>
            </a:xfrm>
            <a:custGeom>
              <a:avLst/>
              <a:gdLst/>
              <a:ahLst/>
              <a:cxnLst/>
              <a:rect l="0" t="0" r="r" b="b"/>
              <a:pathLst>
                <a:path w="1697" h="2693">
                  <a:moveTo>
                    <a:pt x="0" y="0"/>
                  </a:moveTo>
                  <a:lnTo>
                    <a:pt x="1622" y="2693"/>
                  </a:lnTo>
                  <a:lnTo>
                    <a:pt x="1697" y="269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25" name="Freeform 10"/>
            <p:cNvSpPr/>
            <p:nvPr/>
          </p:nvSpPr>
          <p:spPr bwMode="auto">
            <a:xfrm>
              <a:off x="3371850" y="2692400"/>
              <a:ext cx="3332162" cy="4165600"/>
            </a:xfrm>
            <a:custGeom>
              <a:avLst/>
              <a:gdLst/>
              <a:ahLst/>
              <a:cxnLst/>
              <a:rect l="0" t="0" r="r" b="b"/>
              <a:pathLst>
                <a:path w="2099" h="2624">
                  <a:moveTo>
                    <a:pt x="2099" y="2624"/>
                  </a:moveTo>
                  <a:lnTo>
                    <a:pt x="0" y="0"/>
                  </a:lnTo>
                  <a:lnTo>
                    <a:pt x="2021" y="2624"/>
                  </a:lnTo>
                  <a:lnTo>
                    <a:pt x="2099" y="2624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26" name="Freeform 11"/>
            <p:cNvSpPr/>
            <p:nvPr/>
          </p:nvSpPr>
          <p:spPr bwMode="auto">
            <a:xfrm>
              <a:off x="3367088" y="2687637"/>
              <a:ext cx="4576762" cy="4170363"/>
            </a:xfrm>
            <a:custGeom>
              <a:avLst/>
              <a:gdLst/>
              <a:ahLst/>
              <a:cxnLst/>
              <a:rect l="0" t="0" r="r" b="b"/>
              <a:pathLst>
                <a:path w="2883" h="2627">
                  <a:moveTo>
                    <a:pt x="0" y="0"/>
                  </a:moveTo>
                  <a:lnTo>
                    <a:pt x="3" y="3"/>
                  </a:lnTo>
                  <a:lnTo>
                    <a:pt x="2102" y="2627"/>
                  </a:lnTo>
                  <a:lnTo>
                    <a:pt x="2883" y="2627"/>
                  </a:lnTo>
                  <a:lnTo>
                    <a:pt x="225" y="5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27" name="Freeform 12"/>
            <p:cNvSpPr/>
            <p:nvPr/>
          </p:nvSpPr>
          <p:spPr bwMode="auto">
            <a:xfrm>
              <a:off x="2928938" y="2578100"/>
              <a:ext cx="3584575" cy="4279900"/>
            </a:xfrm>
            <a:custGeom>
              <a:avLst/>
              <a:gdLst/>
              <a:ahLst/>
              <a:cxnLst/>
              <a:rect l="0" t="0" r="r" b="b"/>
              <a:pathLst>
                <a:path w="2258" h="2696">
                  <a:moveTo>
                    <a:pt x="2258" y="2696"/>
                  </a:moveTo>
                  <a:lnTo>
                    <a:pt x="264" y="111"/>
                  </a:lnTo>
                  <a:lnTo>
                    <a:pt x="228" y="60"/>
                  </a:lnTo>
                  <a:lnTo>
                    <a:pt x="225" y="57"/>
                  </a:lnTo>
                  <a:lnTo>
                    <a:pt x="0" y="0"/>
                  </a:lnTo>
                  <a:lnTo>
                    <a:pt x="0" y="3"/>
                  </a:lnTo>
                  <a:lnTo>
                    <a:pt x="1697" y="2696"/>
                  </a:lnTo>
                  <a:lnTo>
                    <a:pt x="2258" y="2696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928401" y="1380068"/>
            <a:ext cx="8574622" cy="2616199"/>
          </a:xfrm>
        </p:spPr>
        <p:txBody>
          <a:bodyPr anchor="b">
            <a:normAutofit/>
          </a:bodyPr>
          <a:lstStyle>
            <a:lvl1pPr algn="r">
              <a:defRPr sz="60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15377" y="3996267"/>
            <a:ext cx="6987645" cy="1388534"/>
          </a:xfrm>
        </p:spPr>
        <p:txBody>
          <a:bodyPr anchor="t">
            <a:normAutofit/>
          </a:bodyPr>
          <a:lstStyle>
            <a:lvl1pPr marL="0" indent="0" algn="r">
              <a:buNone/>
              <a:defRPr sz="21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32412" y="5883275"/>
            <a:ext cx="4324044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4732865"/>
            <a:ext cx="10018711" cy="566738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386012" y="932112"/>
            <a:ext cx="8225944" cy="3164976"/>
          </a:xfrm>
          <a:prstGeom prst="roundRect">
            <a:avLst>
              <a:gd name="adj" fmla="val 43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1" y="5299603"/>
            <a:ext cx="10018711" cy="493712"/>
          </a:xfrm>
        </p:spPr>
        <p:txBody>
          <a:bodyPr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685800"/>
            <a:ext cx="10018711" cy="3048000"/>
          </a:xfrm>
        </p:spPr>
        <p:txBody>
          <a:bodyPr anchor="ctr">
            <a:normAutofit/>
          </a:bodyPr>
          <a:lstStyle>
            <a:lvl1pPr algn="ct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343400"/>
            <a:ext cx="10018713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436811" y="3428999"/>
            <a:ext cx="8532815" cy="381000"/>
          </a:xfrm>
        </p:spPr>
        <p:txBody>
          <a:bodyPr anchor="ctr">
            <a:normAutofit/>
          </a:bodyPr>
          <a:lstStyle>
            <a:lvl1pPr marL="0" indent="0">
              <a:buFontTx/>
              <a:buNone/>
              <a:defRPr sz="18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1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3308581"/>
            <a:ext cx="10018709" cy="1468800"/>
          </a:xfrm>
        </p:spPr>
        <p:txBody>
          <a:bodyPr anchor="b">
            <a:normAutofit/>
          </a:bodyPr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7381"/>
            <a:ext cx="10018710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3" y="3886200"/>
            <a:ext cx="10018710" cy="889000"/>
          </a:xfrm>
        </p:spPr>
        <p:txBody>
          <a:bodyPr vert="horz" lIns="91440" tIns="45720" rIns="91440" bIns="45720" rtlCol="0" anchor="b">
            <a:normAutofit/>
          </a:bodyPr>
          <a:lstStyle>
            <a:lvl1pPr algn="r">
              <a:buNone/>
              <a:defRPr lang="en-US" sz="24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5200"/>
            <a:ext cx="10018710" cy="10160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685800"/>
            <a:ext cx="10018712" cy="2727325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2" y="3505200"/>
            <a:ext cx="10018713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8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3" cy="1447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732655" y="685800"/>
            <a:ext cx="1770369" cy="5105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4312" y="685800"/>
            <a:ext cx="8019742" cy="5105400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951856" y="5867131"/>
            <a:ext cx="5511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2279" y="2666999"/>
            <a:ext cx="8930747" cy="2110382"/>
          </a:xfrm>
        </p:spPr>
        <p:txBody>
          <a:bodyPr anchor="b"/>
          <a:lstStyle>
            <a:lvl1pPr algn="r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2278" y="4777381"/>
            <a:ext cx="893074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4312" y="2666999"/>
            <a:ext cx="4895055" cy="312420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07967" y="2667000"/>
            <a:ext cx="4895056" cy="3124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72179" y="2658533"/>
            <a:ext cx="4607188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4311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880487" y="2667000"/>
            <a:ext cx="462253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7967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1600200"/>
            <a:ext cx="3549121" cy="1371600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262033" y="685799"/>
            <a:ext cx="6240990" cy="5105401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2" y="2971800"/>
            <a:ext cx="3549121" cy="18288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2724" y="1752599"/>
            <a:ext cx="5426158" cy="1371600"/>
          </a:xfrm>
        </p:spPr>
        <p:txBody>
          <a:bodyPr anchor="b">
            <a:normAutofit/>
          </a:bodyPr>
          <a:lstStyle>
            <a:lvl1pPr algn="ctr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94682" y="914400"/>
            <a:ext cx="3280974" cy="4572000"/>
          </a:xfrm>
          <a:prstGeom prst="roundRect">
            <a:avLst>
              <a:gd name="adj" fmla="val 42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2724" y="3124199"/>
            <a:ext cx="5426158" cy="1828800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150812" y="0"/>
            <a:ext cx="2436813" cy="6858001"/>
            <a:chOff x="1320800" y="0"/>
            <a:chExt cx="2436813" cy="6858001"/>
          </a:xfrm>
        </p:grpSpPr>
        <p:sp>
          <p:nvSpPr>
            <p:cNvPr id="8" name="Freeform 6"/>
            <p:cNvSpPr/>
            <p:nvPr/>
          </p:nvSpPr>
          <p:spPr bwMode="auto">
            <a:xfrm>
              <a:off x="1627188" y="0"/>
              <a:ext cx="1122363" cy="5329238"/>
            </a:xfrm>
            <a:custGeom>
              <a:avLst/>
              <a:gdLst/>
              <a:ahLst/>
              <a:cxnLst/>
              <a:rect l="0" t="0" r="r" b="b"/>
              <a:pathLst>
                <a:path w="707" h="3357">
                  <a:moveTo>
                    <a:pt x="0" y="3330"/>
                  </a:moveTo>
                  <a:lnTo>
                    <a:pt x="156" y="3357"/>
                  </a:lnTo>
                  <a:lnTo>
                    <a:pt x="707" y="0"/>
                  </a:lnTo>
                  <a:lnTo>
                    <a:pt x="547" y="0"/>
                  </a:lnTo>
                  <a:lnTo>
                    <a:pt x="0" y="333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9" name="Freeform 7"/>
            <p:cNvSpPr/>
            <p:nvPr/>
          </p:nvSpPr>
          <p:spPr bwMode="auto">
            <a:xfrm>
              <a:off x="1320800" y="0"/>
              <a:ext cx="1117600" cy="5276850"/>
            </a:xfrm>
            <a:custGeom>
              <a:avLst/>
              <a:gdLst/>
              <a:ahLst/>
              <a:cxnLst/>
              <a:rect l="0" t="0" r="r" b="b"/>
              <a:pathLst>
                <a:path w="704" h="3324">
                  <a:moveTo>
                    <a:pt x="704" y="0"/>
                  </a:moveTo>
                  <a:lnTo>
                    <a:pt x="545" y="0"/>
                  </a:lnTo>
                  <a:lnTo>
                    <a:pt x="0" y="3300"/>
                  </a:lnTo>
                  <a:lnTo>
                    <a:pt x="157" y="3324"/>
                  </a:lnTo>
                  <a:lnTo>
                    <a:pt x="704" y="0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10" name="Freeform 8"/>
            <p:cNvSpPr/>
            <p:nvPr/>
          </p:nvSpPr>
          <p:spPr bwMode="auto">
            <a:xfrm>
              <a:off x="1320800" y="5238750"/>
              <a:ext cx="1228725" cy="1619250"/>
            </a:xfrm>
            <a:custGeom>
              <a:avLst/>
              <a:gdLst/>
              <a:ahLst/>
              <a:cxnLst/>
              <a:rect l="0" t="0" r="r" b="b"/>
              <a:pathLst>
                <a:path w="774" h="1020">
                  <a:moveTo>
                    <a:pt x="0" y="0"/>
                  </a:moveTo>
                  <a:lnTo>
                    <a:pt x="740" y="1020"/>
                  </a:lnTo>
                  <a:lnTo>
                    <a:pt x="774" y="10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11" name="Freeform 9"/>
            <p:cNvSpPr/>
            <p:nvPr/>
          </p:nvSpPr>
          <p:spPr bwMode="auto">
            <a:xfrm>
              <a:off x="1627188" y="5291138"/>
              <a:ext cx="1495425" cy="1566863"/>
            </a:xfrm>
            <a:custGeom>
              <a:avLst/>
              <a:gdLst/>
              <a:ahLst/>
              <a:cxnLst/>
              <a:rect l="0" t="0" r="r" b="b"/>
              <a:pathLst>
                <a:path w="942" h="987">
                  <a:moveTo>
                    <a:pt x="0" y="0"/>
                  </a:moveTo>
                  <a:lnTo>
                    <a:pt x="909" y="987"/>
                  </a:lnTo>
                  <a:lnTo>
                    <a:pt x="942" y="98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12" name="Freeform 10"/>
            <p:cNvSpPr/>
            <p:nvPr/>
          </p:nvSpPr>
          <p:spPr bwMode="auto">
            <a:xfrm>
              <a:off x="1627188" y="5286375"/>
              <a:ext cx="2130425" cy="1571625"/>
            </a:xfrm>
            <a:custGeom>
              <a:avLst/>
              <a:gdLst/>
              <a:ahLst/>
              <a:cxnLst/>
              <a:rect l="0" t="0" r="r" b="b"/>
              <a:pathLst>
                <a:path w="1342" h="990">
                  <a:moveTo>
                    <a:pt x="0" y="3"/>
                  </a:moveTo>
                  <a:lnTo>
                    <a:pt x="942" y="990"/>
                  </a:lnTo>
                  <a:lnTo>
                    <a:pt x="1342" y="990"/>
                  </a:lnTo>
                  <a:lnTo>
                    <a:pt x="156" y="27"/>
                  </a:lnTo>
                  <a:lnTo>
                    <a:pt x="0" y="0"/>
                  </a:lnTo>
                  <a:lnTo>
                    <a:pt x="0" y="3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13" name="Freeform 11"/>
            <p:cNvSpPr/>
            <p:nvPr/>
          </p:nvSpPr>
          <p:spPr bwMode="auto">
            <a:xfrm>
              <a:off x="1320800" y="5238750"/>
              <a:ext cx="1695450" cy="1619250"/>
            </a:xfrm>
            <a:custGeom>
              <a:avLst/>
              <a:gdLst/>
              <a:ahLst/>
              <a:cxnLst/>
              <a:rect l="0" t="0" r="r" b="b"/>
              <a:pathLst>
                <a:path w="1068" h="1020">
                  <a:moveTo>
                    <a:pt x="1068" y="1020"/>
                  </a:moveTo>
                  <a:lnTo>
                    <a:pt x="184" y="60"/>
                  </a:lnTo>
                  <a:lnTo>
                    <a:pt x="154" y="27"/>
                  </a:lnTo>
                  <a:lnTo>
                    <a:pt x="157" y="27"/>
                  </a:lnTo>
                  <a:lnTo>
                    <a:pt x="157" y="24"/>
                  </a:lnTo>
                  <a:lnTo>
                    <a:pt x="154" y="24"/>
                  </a:lnTo>
                  <a:lnTo>
                    <a:pt x="0" y="0"/>
                  </a:lnTo>
                  <a:lnTo>
                    <a:pt x="0" y="0"/>
                  </a:lnTo>
                  <a:lnTo>
                    <a:pt x="774" y="1020"/>
                  </a:lnTo>
                  <a:lnTo>
                    <a:pt x="1068" y="1020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0" y="2666999"/>
            <a:ext cx="10018713" cy="31242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732656" y="5883275"/>
            <a:ext cx="1143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2279" y="5883275"/>
            <a:ext cx="708417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951856" y="5883275"/>
            <a:ext cx="5511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57" r:id="rId10"/>
    <p:sldLayoutId id="2147483663" r:id="rId11"/>
    <p:sldLayoutId id="2147483664" r:id="rId12"/>
    <p:sldLayoutId id="2147483665" r:id="rId13"/>
    <p:sldLayoutId id="2147483666" r:id="rId14"/>
    <p:sldLayoutId id="2147483667" r:id="rId15"/>
    <p:sldLayoutId id="2147483658" r:id="rId16"/>
    <p:sldLayoutId id="2147483659" r:id="rId17"/>
  </p:sldLayoutIdLst>
  <p:txStyles>
    <p:titleStyle>
      <a:lvl1pPr algn="ctr" defTabSz="457200" rtl="0" eaLnBrk="1" latinLnBrk="0" hangingPunct="1">
        <a:spcBef>
          <a:spcPct val="0"/>
        </a:spcBef>
        <a:buNone/>
        <a:defRPr sz="4000" kern="1200" cap="none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0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8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6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/>
              <a:t>AGE Research Institute</a:t>
            </a:r>
            <a:br>
              <a:rPr lang="en-AU" dirty="0" smtClean="0"/>
            </a:br>
            <a:r>
              <a:rPr lang="en-AU" dirty="0" smtClean="0"/>
              <a:t>Organisational Chart</a:t>
            </a:r>
            <a:br>
              <a:rPr lang="en-AU" dirty="0" smtClean="0"/>
            </a:b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84236510"/>
              </p:ext>
            </p:extLst>
          </p:nvPr>
        </p:nvGraphicFramePr>
        <p:xfrm>
          <a:off x="1484313" y="2667000"/>
          <a:ext cx="10018712" cy="3124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11468068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arallax">
  <a:themeElements>
    <a:clrScheme name="Parallax">
      <a:dk1>
        <a:sysClr val="windowText" lastClr="000000"/>
      </a:dk1>
      <a:lt1>
        <a:sysClr val="window" lastClr="FFFFFF"/>
      </a:lt1>
      <a:dk2>
        <a:srgbClr val="212121"/>
      </a:dk2>
      <a:lt2>
        <a:srgbClr val="CDD0D1"/>
      </a:lt2>
      <a:accent1>
        <a:srgbClr val="30ACEC"/>
      </a:accent1>
      <a:accent2>
        <a:srgbClr val="80C34F"/>
      </a:accent2>
      <a:accent3>
        <a:srgbClr val="E29D3E"/>
      </a:accent3>
      <a:accent4>
        <a:srgbClr val="D64A3B"/>
      </a:accent4>
      <a:accent5>
        <a:srgbClr val="D64787"/>
      </a:accent5>
      <a:accent6>
        <a:srgbClr val="A666E1"/>
      </a:accent6>
      <a:hlink>
        <a:srgbClr val="3085ED"/>
      </a:hlink>
      <a:folHlink>
        <a:srgbClr val="82B6F4"/>
      </a:folHlink>
    </a:clrScheme>
    <a:fontScheme name="Parallax">
      <a:maj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rallax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lumMod val="104000"/>
              </a:schemeClr>
            </a:gs>
            <a:gs pos="100000">
              <a:schemeClr val="phClr">
                <a:tint val="84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2000"/>
              </a:schemeClr>
            </a:gs>
            <a:gs pos="100000">
              <a:schemeClr val="phClr"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</a:fillStyleLst>
      <a:lnStyleLst>
        <a:ln w="9525" cap="rnd" cmpd="sng" algn="ctr">
          <a:solidFill>
            <a:schemeClr val="phClr">
              <a:tint val="6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reflection blurRad="12700" stA="26000" endPos="32000" dist="12700" dir="5400000" sy="-100000" rotWithShape="0"/>
          </a:effectLst>
        </a:effectStyle>
        <a:effectStyle>
          <a:effectLst>
            <a:outerShdw blurRad="38100" dist="25400" dir="5400000" rotWithShape="0">
              <a:srgbClr val="000000">
                <a:alpha val="6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25400" h="127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64000"/>
                <a:lumMod val="98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76000"/>
                <a:satMod val="180000"/>
              </a:schemeClr>
              <a:schemeClr val="phClr">
                <a:tint val="80000"/>
                <a:satMod val="120000"/>
                <a:lumMod val="180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allax" id="{3388167B-A2EB-4685-9635-1831D9AEF8C4}" vid="{4F7A876A-7598-49CA-AFC8-8EDA2551E4A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TC103457496[[fn=Parallax]]</Template>
  <TotalTime>68</TotalTime>
  <Words>32</Words>
  <Application>Microsoft Office PowerPoint</Application>
  <PresentationFormat>Widescreen</PresentationFormat>
  <Paragraphs>15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Parallax</vt:lpstr>
      <vt:lpstr>AGE Research Institute Organisational Chart 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AGE Research Institute Organisational Chart</dc:title>
  <dc:creator>Cara Hemphill</dc:creator>
  <cp:lastModifiedBy>Cara Hemphill</cp:lastModifiedBy>
  <cp:revision>10</cp:revision>
  <dcterms:created xsi:type="dcterms:W3CDTF">2013-05-21T01:30:29Z</dcterms:created>
  <dcterms:modified xsi:type="dcterms:W3CDTF">2013-05-21T22:57:47Z</dcterms:modified>
</cp:coreProperties>
</file>

<file path=docProps/thumbnail.jpeg>
</file>