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437" autoAdjust="0"/>
    <p:restoredTop sz="86458" autoAdjust="0"/>
  </p:normalViewPr>
  <p:slideViewPr>
    <p:cSldViewPr snapToGrid="0">
      <p:cViewPr varScale="1">
        <p:scale>
          <a:sx n="67" d="100"/>
          <a:sy n="67" d="100"/>
        </p:scale>
        <p:origin x="936" y="7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5E6AD3-5C29-49C3-9F62-C95CF9A03C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9C0E78F-1914-463E-A522-236444465DA7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GB" dirty="0"/>
        </a:p>
      </dgm:t>
    </dgm:pt>
    <dgm:pt modelId="{F3664904-12F8-48C7-A573-7698A4372007}" type="parTrans" cxnId="{51B0394B-663C-450B-8F71-BBC9DFA520C5}">
      <dgm:prSet/>
      <dgm:spPr/>
      <dgm:t>
        <a:bodyPr/>
        <a:lstStyle/>
        <a:p>
          <a:endParaRPr lang="en-GB"/>
        </a:p>
      </dgm:t>
    </dgm:pt>
    <dgm:pt modelId="{248F7F54-F2ED-4FE1-B37D-9154FC9B4910}" type="sibTrans" cxnId="{51B0394B-663C-450B-8F71-BBC9DFA520C5}">
      <dgm:prSet/>
      <dgm:spPr/>
      <dgm:t>
        <a:bodyPr/>
        <a:lstStyle/>
        <a:p>
          <a:endParaRPr lang="en-GB"/>
        </a:p>
      </dgm:t>
    </dgm:pt>
    <dgm:pt modelId="{6700062C-C32D-4408-BF7D-0C813B804700}" type="asst">
      <dgm:prSet phldrT="[Text]"/>
      <dgm:spPr/>
      <dgm:t>
        <a:bodyPr/>
        <a:lstStyle/>
        <a:p>
          <a:r>
            <a:rPr lang="en-AU" dirty="0" smtClean="0"/>
            <a:t>Legal Advisor</a:t>
          </a:r>
          <a:endParaRPr lang="en-GB" dirty="0"/>
        </a:p>
      </dgm:t>
    </dgm:pt>
    <dgm:pt modelId="{476398F4-48CA-4B12-B965-C653E2BC8068}" type="parTrans" cxnId="{86EC052A-17E9-4349-B559-90A084878A12}">
      <dgm:prSet/>
      <dgm:spPr/>
      <dgm:t>
        <a:bodyPr/>
        <a:lstStyle/>
        <a:p>
          <a:endParaRPr lang="en-GB"/>
        </a:p>
      </dgm:t>
    </dgm:pt>
    <dgm:pt modelId="{699313FE-F6E9-43EA-B2CC-A3F318BB47DA}" type="sibTrans" cxnId="{86EC052A-17E9-4349-B559-90A084878A12}">
      <dgm:prSet/>
      <dgm:spPr/>
      <dgm:t>
        <a:bodyPr/>
        <a:lstStyle/>
        <a:p>
          <a:endParaRPr lang="en-GB"/>
        </a:p>
      </dgm:t>
    </dgm:pt>
    <dgm:pt modelId="{7F8A6698-8665-49B3-AE46-1A1454D2022E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GB" dirty="0"/>
        </a:p>
      </dgm:t>
    </dgm:pt>
    <dgm:pt modelId="{9F3EA4EA-CE28-47D9-B27D-03AD4699FD27}" type="parTrans" cxnId="{A83316BE-D124-4CFA-A8CB-40060520D51C}">
      <dgm:prSet/>
      <dgm:spPr/>
      <dgm:t>
        <a:bodyPr/>
        <a:lstStyle/>
        <a:p>
          <a:endParaRPr lang="en-GB"/>
        </a:p>
      </dgm:t>
    </dgm:pt>
    <dgm:pt modelId="{4161E828-2052-4412-8B4A-1C5665BEDC30}" type="sibTrans" cxnId="{A83316BE-D124-4CFA-A8CB-40060520D51C}">
      <dgm:prSet/>
      <dgm:spPr/>
      <dgm:t>
        <a:bodyPr/>
        <a:lstStyle/>
        <a:p>
          <a:endParaRPr lang="en-GB"/>
        </a:p>
      </dgm:t>
    </dgm:pt>
    <dgm:pt modelId="{69CAF409-E0A4-4012-BBE4-21B34A18206E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GB" dirty="0"/>
        </a:p>
      </dgm:t>
    </dgm:pt>
    <dgm:pt modelId="{92FABF0C-F016-4B62-A1C3-5170A747F23E}" type="parTrans" cxnId="{08AE23AC-7C78-4BDC-B609-108658CB96BD}">
      <dgm:prSet/>
      <dgm:spPr/>
      <dgm:t>
        <a:bodyPr/>
        <a:lstStyle/>
        <a:p>
          <a:endParaRPr lang="en-GB"/>
        </a:p>
      </dgm:t>
    </dgm:pt>
    <dgm:pt modelId="{D764A5D3-D55E-4EA5-8246-6043B484F178}" type="sibTrans" cxnId="{08AE23AC-7C78-4BDC-B609-108658CB96BD}">
      <dgm:prSet/>
      <dgm:spPr/>
      <dgm:t>
        <a:bodyPr/>
        <a:lstStyle/>
        <a:p>
          <a:endParaRPr lang="en-GB"/>
        </a:p>
      </dgm:t>
    </dgm:pt>
    <dgm:pt modelId="{98182752-62B0-4561-8781-147AFDC45536}">
      <dgm:prSet phldrT="[Text]"/>
      <dgm:spPr/>
      <dgm:t>
        <a:bodyPr/>
        <a:lstStyle/>
        <a:p>
          <a:r>
            <a:rPr lang="en-AU" smtClean="0"/>
            <a:t>Marketing Director</a:t>
          </a:r>
          <a:endParaRPr lang="en-GB"/>
        </a:p>
      </dgm:t>
    </dgm:pt>
    <dgm:pt modelId="{D61E94F1-0123-4400-A234-7898A7F25EE0}" type="parTrans" cxnId="{F7C6C240-4761-4FD8-BC46-964F58877DA5}">
      <dgm:prSet/>
      <dgm:spPr/>
      <dgm:t>
        <a:bodyPr/>
        <a:lstStyle/>
        <a:p>
          <a:endParaRPr lang="en-GB"/>
        </a:p>
      </dgm:t>
    </dgm:pt>
    <dgm:pt modelId="{F602ACC0-6963-461B-A0B8-0E2B32B5F12A}" type="sibTrans" cxnId="{F7C6C240-4761-4FD8-BC46-964F58877DA5}">
      <dgm:prSet/>
      <dgm:spPr/>
      <dgm:t>
        <a:bodyPr/>
        <a:lstStyle/>
        <a:p>
          <a:endParaRPr lang="en-GB"/>
        </a:p>
      </dgm:t>
    </dgm:pt>
    <dgm:pt modelId="{FDEF2CB4-BE06-4E14-BF44-6019B96FDCCB}" type="pres">
      <dgm:prSet presAssocID="{A85E6AD3-5C29-49C3-9F62-C95CF9A03CD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1DFE0B09-AAE4-45CC-897E-712233D9BFE8}" type="pres">
      <dgm:prSet presAssocID="{B9C0E78F-1914-463E-A522-236444465DA7}" presName="hierRoot1" presStyleCnt="0">
        <dgm:presLayoutVars>
          <dgm:hierBranch val="init"/>
        </dgm:presLayoutVars>
      </dgm:prSet>
      <dgm:spPr/>
    </dgm:pt>
    <dgm:pt modelId="{41B9D316-D6EC-4BA3-96E6-E488142C685D}" type="pres">
      <dgm:prSet presAssocID="{B9C0E78F-1914-463E-A522-236444465DA7}" presName="rootComposite1" presStyleCnt="0"/>
      <dgm:spPr/>
    </dgm:pt>
    <dgm:pt modelId="{05A34A40-92C7-4EA1-A429-0022D902310E}" type="pres">
      <dgm:prSet presAssocID="{B9C0E78F-1914-463E-A522-236444465DA7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50AA8DE5-39A9-403B-B367-6B95BE37DC4A}" type="pres">
      <dgm:prSet presAssocID="{B9C0E78F-1914-463E-A522-236444465DA7}" presName="rootConnector1" presStyleLbl="node1" presStyleIdx="0" presStyleCnt="0"/>
      <dgm:spPr/>
      <dgm:t>
        <a:bodyPr/>
        <a:lstStyle/>
        <a:p>
          <a:endParaRPr lang="en-GB"/>
        </a:p>
      </dgm:t>
    </dgm:pt>
    <dgm:pt modelId="{0B01995D-F1E1-47BC-BEDE-8E837CF900FE}" type="pres">
      <dgm:prSet presAssocID="{B9C0E78F-1914-463E-A522-236444465DA7}" presName="hierChild2" presStyleCnt="0"/>
      <dgm:spPr/>
    </dgm:pt>
    <dgm:pt modelId="{C7BE9737-982C-462B-94E6-A2BCF39C6CBE}" type="pres">
      <dgm:prSet presAssocID="{9F3EA4EA-CE28-47D9-B27D-03AD4699FD27}" presName="Name37" presStyleLbl="parChTrans1D2" presStyleIdx="0" presStyleCnt="4"/>
      <dgm:spPr/>
      <dgm:t>
        <a:bodyPr/>
        <a:lstStyle/>
        <a:p>
          <a:endParaRPr lang="en-GB"/>
        </a:p>
      </dgm:t>
    </dgm:pt>
    <dgm:pt modelId="{2EED8BA2-48DA-40B7-9A8F-BE2FDC49A006}" type="pres">
      <dgm:prSet presAssocID="{7F8A6698-8665-49B3-AE46-1A1454D2022E}" presName="hierRoot2" presStyleCnt="0">
        <dgm:presLayoutVars>
          <dgm:hierBranch val="init"/>
        </dgm:presLayoutVars>
      </dgm:prSet>
      <dgm:spPr/>
    </dgm:pt>
    <dgm:pt modelId="{8566C5D6-4BEF-44D1-827A-5ADD3F9430FE}" type="pres">
      <dgm:prSet presAssocID="{7F8A6698-8665-49B3-AE46-1A1454D2022E}" presName="rootComposite" presStyleCnt="0"/>
      <dgm:spPr/>
    </dgm:pt>
    <dgm:pt modelId="{0CBA79BC-EB95-4413-9904-61CA29AC114D}" type="pres">
      <dgm:prSet presAssocID="{7F8A6698-8665-49B3-AE46-1A1454D2022E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C6F15B1-5D8F-4A58-938D-577C3B3CCA05}" type="pres">
      <dgm:prSet presAssocID="{7F8A6698-8665-49B3-AE46-1A1454D2022E}" presName="rootConnector" presStyleLbl="node2" presStyleIdx="0" presStyleCnt="3"/>
      <dgm:spPr/>
      <dgm:t>
        <a:bodyPr/>
        <a:lstStyle/>
        <a:p>
          <a:endParaRPr lang="en-GB"/>
        </a:p>
      </dgm:t>
    </dgm:pt>
    <dgm:pt modelId="{755F4814-CE1E-49AD-8453-119C2EB58FE3}" type="pres">
      <dgm:prSet presAssocID="{7F8A6698-8665-49B3-AE46-1A1454D2022E}" presName="hierChild4" presStyleCnt="0"/>
      <dgm:spPr/>
    </dgm:pt>
    <dgm:pt modelId="{60DED887-9C0B-4D19-8C82-B95BF59E10E7}" type="pres">
      <dgm:prSet presAssocID="{7F8A6698-8665-49B3-AE46-1A1454D2022E}" presName="hierChild5" presStyleCnt="0"/>
      <dgm:spPr/>
    </dgm:pt>
    <dgm:pt modelId="{4836149B-3958-4493-B830-634463EB044A}" type="pres">
      <dgm:prSet presAssocID="{92FABF0C-F016-4B62-A1C3-5170A747F23E}" presName="Name37" presStyleLbl="parChTrans1D2" presStyleIdx="1" presStyleCnt="4"/>
      <dgm:spPr/>
      <dgm:t>
        <a:bodyPr/>
        <a:lstStyle/>
        <a:p>
          <a:endParaRPr lang="en-GB"/>
        </a:p>
      </dgm:t>
    </dgm:pt>
    <dgm:pt modelId="{AF3FDDC9-5D1B-4AC5-A2FD-F19BFC38FB95}" type="pres">
      <dgm:prSet presAssocID="{69CAF409-E0A4-4012-BBE4-21B34A18206E}" presName="hierRoot2" presStyleCnt="0">
        <dgm:presLayoutVars>
          <dgm:hierBranch val="init"/>
        </dgm:presLayoutVars>
      </dgm:prSet>
      <dgm:spPr/>
    </dgm:pt>
    <dgm:pt modelId="{81BCFB3C-1D4C-4BC2-BA8E-E14F4798275E}" type="pres">
      <dgm:prSet presAssocID="{69CAF409-E0A4-4012-BBE4-21B34A18206E}" presName="rootComposite" presStyleCnt="0"/>
      <dgm:spPr/>
    </dgm:pt>
    <dgm:pt modelId="{E0A3AD1B-64D4-4246-9CD6-AE8CC2138145}" type="pres">
      <dgm:prSet presAssocID="{69CAF409-E0A4-4012-BBE4-21B34A18206E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AB9C40F-22A2-4F32-90A8-70063F65C241}" type="pres">
      <dgm:prSet presAssocID="{69CAF409-E0A4-4012-BBE4-21B34A18206E}" presName="rootConnector" presStyleLbl="node2" presStyleIdx="1" presStyleCnt="3"/>
      <dgm:spPr/>
      <dgm:t>
        <a:bodyPr/>
        <a:lstStyle/>
        <a:p>
          <a:endParaRPr lang="en-GB"/>
        </a:p>
      </dgm:t>
    </dgm:pt>
    <dgm:pt modelId="{D8637533-0640-4139-9407-E716ACC1D0E9}" type="pres">
      <dgm:prSet presAssocID="{69CAF409-E0A4-4012-BBE4-21B34A18206E}" presName="hierChild4" presStyleCnt="0"/>
      <dgm:spPr/>
    </dgm:pt>
    <dgm:pt modelId="{DE13799A-FD06-454D-87BA-B18411B9BE81}" type="pres">
      <dgm:prSet presAssocID="{69CAF409-E0A4-4012-BBE4-21B34A18206E}" presName="hierChild5" presStyleCnt="0"/>
      <dgm:spPr/>
    </dgm:pt>
    <dgm:pt modelId="{9E44EAE3-5896-4917-8FD5-483D57CF35EB}" type="pres">
      <dgm:prSet presAssocID="{D61E94F1-0123-4400-A234-7898A7F25EE0}" presName="Name37" presStyleLbl="parChTrans1D2" presStyleIdx="2" presStyleCnt="4"/>
      <dgm:spPr/>
      <dgm:t>
        <a:bodyPr/>
        <a:lstStyle/>
        <a:p>
          <a:endParaRPr lang="en-GB"/>
        </a:p>
      </dgm:t>
    </dgm:pt>
    <dgm:pt modelId="{0FAA2599-981C-41A2-AD74-5C880F6C833E}" type="pres">
      <dgm:prSet presAssocID="{98182752-62B0-4561-8781-147AFDC45536}" presName="hierRoot2" presStyleCnt="0">
        <dgm:presLayoutVars>
          <dgm:hierBranch val="init"/>
        </dgm:presLayoutVars>
      </dgm:prSet>
      <dgm:spPr/>
    </dgm:pt>
    <dgm:pt modelId="{86E1C8B6-45A3-41C5-9C08-8AF8C91DFB4C}" type="pres">
      <dgm:prSet presAssocID="{98182752-62B0-4561-8781-147AFDC45536}" presName="rootComposite" presStyleCnt="0"/>
      <dgm:spPr/>
    </dgm:pt>
    <dgm:pt modelId="{CF5BA717-A976-424F-974A-5F7D0FF6A212}" type="pres">
      <dgm:prSet presAssocID="{98182752-62B0-4561-8781-147AFDC45536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F73ACCD-C3C2-4FD9-8C5D-3DD8FD728039}" type="pres">
      <dgm:prSet presAssocID="{98182752-62B0-4561-8781-147AFDC45536}" presName="rootConnector" presStyleLbl="node2" presStyleIdx="2" presStyleCnt="3"/>
      <dgm:spPr/>
      <dgm:t>
        <a:bodyPr/>
        <a:lstStyle/>
        <a:p>
          <a:endParaRPr lang="en-GB"/>
        </a:p>
      </dgm:t>
    </dgm:pt>
    <dgm:pt modelId="{015F744B-F564-4572-88EA-A961FEDD15A8}" type="pres">
      <dgm:prSet presAssocID="{98182752-62B0-4561-8781-147AFDC45536}" presName="hierChild4" presStyleCnt="0"/>
      <dgm:spPr/>
    </dgm:pt>
    <dgm:pt modelId="{4F64F138-ACF5-4741-B219-DD9FD9E98F89}" type="pres">
      <dgm:prSet presAssocID="{98182752-62B0-4561-8781-147AFDC45536}" presName="hierChild5" presStyleCnt="0"/>
      <dgm:spPr/>
    </dgm:pt>
    <dgm:pt modelId="{3C66E714-8D6A-4BC1-9AF4-7EF8755E95B0}" type="pres">
      <dgm:prSet presAssocID="{B9C0E78F-1914-463E-A522-236444465DA7}" presName="hierChild3" presStyleCnt="0"/>
      <dgm:spPr/>
    </dgm:pt>
    <dgm:pt modelId="{32AE7746-7B97-4FC7-8669-A6D50A49A34C}" type="pres">
      <dgm:prSet presAssocID="{476398F4-48CA-4B12-B965-C653E2BC8068}" presName="Name111" presStyleLbl="parChTrans1D2" presStyleIdx="3" presStyleCnt="4"/>
      <dgm:spPr/>
      <dgm:t>
        <a:bodyPr/>
        <a:lstStyle/>
        <a:p>
          <a:endParaRPr lang="en-GB"/>
        </a:p>
      </dgm:t>
    </dgm:pt>
    <dgm:pt modelId="{3B0977CE-F1BF-4136-A3CB-256D3A42378A}" type="pres">
      <dgm:prSet presAssocID="{6700062C-C32D-4408-BF7D-0C813B804700}" presName="hierRoot3" presStyleCnt="0">
        <dgm:presLayoutVars>
          <dgm:hierBranch val="init"/>
        </dgm:presLayoutVars>
      </dgm:prSet>
      <dgm:spPr/>
    </dgm:pt>
    <dgm:pt modelId="{DC0B9825-140E-4DE7-AD08-93ED1B6C3D0F}" type="pres">
      <dgm:prSet presAssocID="{6700062C-C32D-4408-BF7D-0C813B804700}" presName="rootComposite3" presStyleCnt="0"/>
      <dgm:spPr/>
    </dgm:pt>
    <dgm:pt modelId="{D6235294-B0ED-4EB5-A3D5-D41C65A8D448}" type="pres">
      <dgm:prSet presAssocID="{6700062C-C32D-4408-BF7D-0C813B804700}" presName="rootText3" presStyleLbl="asst1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AC19EAA-66F9-416D-8142-843DDF8012F4}" type="pres">
      <dgm:prSet presAssocID="{6700062C-C32D-4408-BF7D-0C813B804700}" presName="rootConnector3" presStyleLbl="asst1" presStyleIdx="0" presStyleCnt="1"/>
      <dgm:spPr/>
      <dgm:t>
        <a:bodyPr/>
        <a:lstStyle/>
        <a:p>
          <a:endParaRPr lang="en-GB"/>
        </a:p>
      </dgm:t>
    </dgm:pt>
    <dgm:pt modelId="{68C02297-82E2-4960-B20C-AF2E8F332A27}" type="pres">
      <dgm:prSet presAssocID="{6700062C-C32D-4408-BF7D-0C813B804700}" presName="hierChild6" presStyleCnt="0"/>
      <dgm:spPr/>
    </dgm:pt>
    <dgm:pt modelId="{C760E2D0-C8C3-4F6A-BF22-E9022A114360}" type="pres">
      <dgm:prSet presAssocID="{6700062C-C32D-4408-BF7D-0C813B804700}" presName="hierChild7" presStyleCnt="0"/>
      <dgm:spPr/>
    </dgm:pt>
  </dgm:ptLst>
  <dgm:cxnLst>
    <dgm:cxn modelId="{AF59BCBC-A7EF-44E4-BE51-3028475AD2DE}" type="presOf" srcId="{476398F4-48CA-4B12-B965-C653E2BC8068}" destId="{32AE7746-7B97-4FC7-8669-A6D50A49A34C}" srcOrd="0" destOrd="0" presId="urn:microsoft.com/office/officeart/2005/8/layout/orgChart1"/>
    <dgm:cxn modelId="{08AE23AC-7C78-4BDC-B609-108658CB96BD}" srcId="{B9C0E78F-1914-463E-A522-236444465DA7}" destId="{69CAF409-E0A4-4012-BBE4-21B34A18206E}" srcOrd="2" destOrd="0" parTransId="{92FABF0C-F016-4B62-A1C3-5170A747F23E}" sibTransId="{D764A5D3-D55E-4EA5-8246-6043B484F178}"/>
    <dgm:cxn modelId="{473EDD21-A2AF-422F-87D3-6C6C39144574}" type="presOf" srcId="{92FABF0C-F016-4B62-A1C3-5170A747F23E}" destId="{4836149B-3958-4493-B830-634463EB044A}" srcOrd="0" destOrd="0" presId="urn:microsoft.com/office/officeart/2005/8/layout/orgChart1"/>
    <dgm:cxn modelId="{9A74AD4B-938F-4BD8-9D11-92497839BB82}" type="presOf" srcId="{9F3EA4EA-CE28-47D9-B27D-03AD4699FD27}" destId="{C7BE9737-982C-462B-94E6-A2BCF39C6CBE}" srcOrd="0" destOrd="0" presId="urn:microsoft.com/office/officeart/2005/8/layout/orgChart1"/>
    <dgm:cxn modelId="{1AF86797-C3EA-4ACC-9A54-AD1BDABD946D}" type="presOf" srcId="{A85E6AD3-5C29-49C3-9F62-C95CF9A03CD9}" destId="{FDEF2CB4-BE06-4E14-BF44-6019B96FDCCB}" srcOrd="0" destOrd="0" presId="urn:microsoft.com/office/officeart/2005/8/layout/orgChart1"/>
    <dgm:cxn modelId="{67D0DB77-971D-4136-8E53-FF48623FDB35}" type="presOf" srcId="{B9C0E78F-1914-463E-A522-236444465DA7}" destId="{05A34A40-92C7-4EA1-A429-0022D902310E}" srcOrd="0" destOrd="0" presId="urn:microsoft.com/office/officeart/2005/8/layout/orgChart1"/>
    <dgm:cxn modelId="{37184CFE-EED8-4040-9DFE-F6B490DC4A41}" type="presOf" srcId="{B9C0E78F-1914-463E-A522-236444465DA7}" destId="{50AA8DE5-39A9-403B-B367-6B95BE37DC4A}" srcOrd="1" destOrd="0" presId="urn:microsoft.com/office/officeart/2005/8/layout/orgChart1"/>
    <dgm:cxn modelId="{86EC052A-17E9-4349-B559-90A084878A12}" srcId="{B9C0E78F-1914-463E-A522-236444465DA7}" destId="{6700062C-C32D-4408-BF7D-0C813B804700}" srcOrd="0" destOrd="0" parTransId="{476398F4-48CA-4B12-B965-C653E2BC8068}" sibTransId="{699313FE-F6E9-43EA-B2CC-A3F318BB47DA}"/>
    <dgm:cxn modelId="{E0CABF5A-C22F-4B87-A988-1EA2B34757B2}" type="presOf" srcId="{98182752-62B0-4561-8781-147AFDC45536}" destId="{AF73ACCD-C3C2-4FD9-8C5D-3DD8FD728039}" srcOrd="1" destOrd="0" presId="urn:microsoft.com/office/officeart/2005/8/layout/orgChart1"/>
    <dgm:cxn modelId="{05F1BB56-E7ED-476F-A6E8-8906FAE694D2}" type="presOf" srcId="{7F8A6698-8665-49B3-AE46-1A1454D2022E}" destId="{6C6F15B1-5D8F-4A58-938D-577C3B3CCA05}" srcOrd="1" destOrd="0" presId="urn:microsoft.com/office/officeart/2005/8/layout/orgChart1"/>
    <dgm:cxn modelId="{F7C6C240-4761-4FD8-BC46-964F58877DA5}" srcId="{B9C0E78F-1914-463E-A522-236444465DA7}" destId="{98182752-62B0-4561-8781-147AFDC45536}" srcOrd="3" destOrd="0" parTransId="{D61E94F1-0123-4400-A234-7898A7F25EE0}" sibTransId="{F602ACC0-6963-461B-A0B8-0E2B32B5F12A}"/>
    <dgm:cxn modelId="{51B0394B-663C-450B-8F71-BBC9DFA520C5}" srcId="{A85E6AD3-5C29-49C3-9F62-C95CF9A03CD9}" destId="{B9C0E78F-1914-463E-A522-236444465DA7}" srcOrd="0" destOrd="0" parTransId="{F3664904-12F8-48C7-A573-7698A4372007}" sibTransId="{248F7F54-F2ED-4FE1-B37D-9154FC9B4910}"/>
    <dgm:cxn modelId="{629AFC7F-7DB9-45DD-93DB-537EEC7401CF}" type="presOf" srcId="{D61E94F1-0123-4400-A234-7898A7F25EE0}" destId="{9E44EAE3-5896-4917-8FD5-483D57CF35EB}" srcOrd="0" destOrd="0" presId="urn:microsoft.com/office/officeart/2005/8/layout/orgChart1"/>
    <dgm:cxn modelId="{5E0787E1-4F15-4038-8F6C-C57702D054E9}" type="presOf" srcId="{6700062C-C32D-4408-BF7D-0C813B804700}" destId="{D6235294-B0ED-4EB5-A3D5-D41C65A8D448}" srcOrd="0" destOrd="0" presId="urn:microsoft.com/office/officeart/2005/8/layout/orgChart1"/>
    <dgm:cxn modelId="{638C0830-EC18-4A9C-AF42-8E6529342B5C}" type="presOf" srcId="{6700062C-C32D-4408-BF7D-0C813B804700}" destId="{3AC19EAA-66F9-416D-8142-843DDF8012F4}" srcOrd="1" destOrd="0" presId="urn:microsoft.com/office/officeart/2005/8/layout/orgChart1"/>
    <dgm:cxn modelId="{59F383D0-1219-49A9-A46C-E6D941704256}" type="presOf" srcId="{69CAF409-E0A4-4012-BBE4-21B34A18206E}" destId="{4AB9C40F-22A2-4F32-90A8-70063F65C241}" srcOrd="1" destOrd="0" presId="urn:microsoft.com/office/officeart/2005/8/layout/orgChart1"/>
    <dgm:cxn modelId="{FB3E6C50-7F58-4A77-BB38-1B5436C08771}" type="presOf" srcId="{7F8A6698-8665-49B3-AE46-1A1454D2022E}" destId="{0CBA79BC-EB95-4413-9904-61CA29AC114D}" srcOrd="0" destOrd="0" presId="urn:microsoft.com/office/officeart/2005/8/layout/orgChart1"/>
    <dgm:cxn modelId="{779608D3-962D-4234-B248-7659767E3B9E}" type="presOf" srcId="{98182752-62B0-4561-8781-147AFDC45536}" destId="{CF5BA717-A976-424F-974A-5F7D0FF6A212}" srcOrd="0" destOrd="0" presId="urn:microsoft.com/office/officeart/2005/8/layout/orgChart1"/>
    <dgm:cxn modelId="{A83316BE-D124-4CFA-A8CB-40060520D51C}" srcId="{B9C0E78F-1914-463E-A522-236444465DA7}" destId="{7F8A6698-8665-49B3-AE46-1A1454D2022E}" srcOrd="1" destOrd="0" parTransId="{9F3EA4EA-CE28-47D9-B27D-03AD4699FD27}" sibTransId="{4161E828-2052-4412-8B4A-1C5665BEDC30}"/>
    <dgm:cxn modelId="{113F72D5-2BB5-411C-A737-E6569CD9D0EE}" type="presOf" srcId="{69CAF409-E0A4-4012-BBE4-21B34A18206E}" destId="{E0A3AD1B-64D4-4246-9CD6-AE8CC2138145}" srcOrd="0" destOrd="0" presId="urn:microsoft.com/office/officeart/2005/8/layout/orgChart1"/>
    <dgm:cxn modelId="{E1C741FD-8DE8-43B7-8FF5-8484500D60AE}" type="presParOf" srcId="{FDEF2CB4-BE06-4E14-BF44-6019B96FDCCB}" destId="{1DFE0B09-AAE4-45CC-897E-712233D9BFE8}" srcOrd="0" destOrd="0" presId="urn:microsoft.com/office/officeart/2005/8/layout/orgChart1"/>
    <dgm:cxn modelId="{47B61CEB-F3AE-4030-BAE8-48A4AC30B226}" type="presParOf" srcId="{1DFE0B09-AAE4-45CC-897E-712233D9BFE8}" destId="{41B9D316-D6EC-4BA3-96E6-E488142C685D}" srcOrd="0" destOrd="0" presId="urn:microsoft.com/office/officeart/2005/8/layout/orgChart1"/>
    <dgm:cxn modelId="{3A77E775-75B8-42E7-9E4E-15F405173D45}" type="presParOf" srcId="{41B9D316-D6EC-4BA3-96E6-E488142C685D}" destId="{05A34A40-92C7-4EA1-A429-0022D902310E}" srcOrd="0" destOrd="0" presId="urn:microsoft.com/office/officeart/2005/8/layout/orgChart1"/>
    <dgm:cxn modelId="{CCAB213D-1E51-4B7C-9A99-2AA2C3E9A489}" type="presParOf" srcId="{41B9D316-D6EC-4BA3-96E6-E488142C685D}" destId="{50AA8DE5-39A9-403B-B367-6B95BE37DC4A}" srcOrd="1" destOrd="0" presId="urn:microsoft.com/office/officeart/2005/8/layout/orgChart1"/>
    <dgm:cxn modelId="{8CCBD48C-E3A7-4AFB-8422-3B65377BCAF3}" type="presParOf" srcId="{1DFE0B09-AAE4-45CC-897E-712233D9BFE8}" destId="{0B01995D-F1E1-47BC-BEDE-8E837CF900FE}" srcOrd="1" destOrd="0" presId="urn:microsoft.com/office/officeart/2005/8/layout/orgChart1"/>
    <dgm:cxn modelId="{320BB021-8040-4791-A567-6022C0119C98}" type="presParOf" srcId="{0B01995D-F1E1-47BC-BEDE-8E837CF900FE}" destId="{C7BE9737-982C-462B-94E6-A2BCF39C6CBE}" srcOrd="0" destOrd="0" presId="urn:microsoft.com/office/officeart/2005/8/layout/orgChart1"/>
    <dgm:cxn modelId="{7DE9ADD1-B522-44BF-BFB6-9B406C73065E}" type="presParOf" srcId="{0B01995D-F1E1-47BC-BEDE-8E837CF900FE}" destId="{2EED8BA2-48DA-40B7-9A8F-BE2FDC49A006}" srcOrd="1" destOrd="0" presId="urn:microsoft.com/office/officeart/2005/8/layout/orgChart1"/>
    <dgm:cxn modelId="{718672CA-2FD9-4E3B-A329-C34FEB25B014}" type="presParOf" srcId="{2EED8BA2-48DA-40B7-9A8F-BE2FDC49A006}" destId="{8566C5D6-4BEF-44D1-827A-5ADD3F9430FE}" srcOrd="0" destOrd="0" presId="urn:microsoft.com/office/officeart/2005/8/layout/orgChart1"/>
    <dgm:cxn modelId="{AD8BD461-0D21-40C4-9FCE-3F49F06ED4D5}" type="presParOf" srcId="{8566C5D6-4BEF-44D1-827A-5ADD3F9430FE}" destId="{0CBA79BC-EB95-4413-9904-61CA29AC114D}" srcOrd="0" destOrd="0" presId="urn:microsoft.com/office/officeart/2005/8/layout/orgChart1"/>
    <dgm:cxn modelId="{F302815C-1A38-46C2-9117-BD3DA6C424F0}" type="presParOf" srcId="{8566C5D6-4BEF-44D1-827A-5ADD3F9430FE}" destId="{6C6F15B1-5D8F-4A58-938D-577C3B3CCA05}" srcOrd="1" destOrd="0" presId="urn:microsoft.com/office/officeart/2005/8/layout/orgChart1"/>
    <dgm:cxn modelId="{21A8495A-CB0E-48C9-A0DD-E40C26D714B1}" type="presParOf" srcId="{2EED8BA2-48DA-40B7-9A8F-BE2FDC49A006}" destId="{755F4814-CE1E-49AD-8453-119C2EB58FE3}" srcOrd="1" destOrd="0" presId="urn:microsoft.com/office/officeart/2005/8/layout/orgChart1"/>
    <dgm:cxn modelId="{3CF6FE1F-C788-4CA1-BFA6-371F93D5FBBB}" type="presParOf" srcId="{2EED8BA2-48DA-40B7-9A8F-BE2FDC49A006}" destId="{60DED887-9C0B-4D19-8C82-B95BF59E10E7}" srcOrd="2" destOrd="0" presId="urn:microsoft.com/office/officeart/2005/8/layout/orgChart1"/>
    <dgm:cxn modelId="{297610FA-2565-4886-A250-35DA996C7D9E}" type="presParOf" srcId="{0B01995D-F1E1-47BC-BEDE-8E837CF900FE}" destId="{4836149B-3958-4493-B830-634463EB044A}" srcOrd="2" destOrd="0" presId="urn:microsoft.com/office/officeart/2005/8/layout/orgChart1"/>
    <dgm:cxn modelId="{613C2EFC-0215-4CF8-BAB6-5B1523C16058}" type="presParOf" srcId="{0B01995D-F1E1-47BC-BEDE-8E837CF900FE}" destId="{AF3FDDC9-5D1B-4AC5-A2FD-F19BFC38FB95}" srcOrd="3" destOrd="0" presId="urn:microsoft.com/office/officeart/2005/8/layout/orgChart1"/>
    <dgm:cxn modelId="{E723B494-F794-4985-B888-7243670BB1A3}" type="presParOf" srcId="{AF3FDDC9-5D1B-4AC5-A2FD-F19BFC38FB95}" destId="{81BCFB3C-1D4C-4BC2-BA8E-E14F4798275E}" srcOrd="0" destOrd="0" presId="urn:microsoft.com/office/officeart/2005/8/layout/orgChart1"/>
    <dgm:cxn modelId="{980335B1-6F86-42C6-9774-A03D057D39FF}" type="presParOf" srcId="{81BCFB3C-1D4C-4BC2-BA8E-E14F4798275E}" destId="{E0A3AD1B-64D4-4246-9CD6-AE8CC2138145}" srcOrd="0" destOrd="0" presId="urn:microsoft.com/office/officeart/2005/8/layout/orgChart1"/>
    <dgm:cxn modelId="{999C5E3C-5C3B-4A1A-B796-5837E857F495}" type="presParOf" srcId="{81BCFB3C-1D4C-4BC2-BA8E-E14F4798275E}" destId="{4AB9C40F-22A2-4F32-90A8-70063F65C241}" srcOrd="1" destOrd="0" presId="urn:microsoft.com/office/officeart/2005/8/layout/orgChart1"/>
    <dgm:cxn modelId="{BB4B56B6-EFB6-413D-B066-B88566C9EC03}" type="presParOf" srcId="{AF3FDDC9-5D1B-4AC5-A2FD-F19BFC38FB95}" destId="{D8637533-0640-4139-9407-E716ACC1D0E9}" srcOrd="1" destOrd="0" presId="urn:microsoft.com/office/officeart/2005/8/layout/orgChart1"/>
    <dgm:cxn modelId="{45CBD131-AF01-4287-8248-72E47FAFDFC4}" type="presParOf" srcId="{AF3FDDC9-5D1B-4AC5-A2FD-F19BFC38FB95}" destId="{DE13799A-FD06-454D-87BA-B18411B9BE81}" srcOrd="2" destOrd="0" presId="urn:microsoft.com/office/officeart/2005/8/layout/orgChart1"/>
    <dgm:cxn modelId="{250BD24D-9B98-4D87-BD2D-84B91A05FBD2}" type="presParOf" srcId="{0B01995D-F1E1-47BC-BEDE-8E837CF900FE}" destId="{9E44EAE3-5896-4917-8FD5-483D57CF35EB}" srcOrd="4" destOrd="0" presId="urn:microsoft.com/office/officeart/2005/8/layout/orgChart1"/>
    <dgm:cxn modelId="{F582FDD6-A7FB-4FB6-AAE5-0CF5338E3AA5}" type="presParOf" srcId="{0B01995D-F1E1-47BC-BEDE-8E837CF900FE}" destId="{0FAA2599-981C-41A2-AD74-5C880F6C833E}" srcOrd="5" destOrd="0" presId="urn:microsoft.com/office/officeart/2005/8/layout/orgChart1"/>
    <dgm:cxn modelId="{D29E8B00-6955-443E-9682-0446EA16C5D8}" type="presParOf" srcId="{0FAA2599-981C-41A2-AD74-5C880F6C833E}" destId="{86E1C8B6-45A3-41C5-9C08-8AF8C91DFB4C}" srcOrd="0" destOrd="0" presId="urn:microsoft.com/office/officeart/2005/8/layout/orgChart1"/>
    <dgm:cxn modelId="{A87D2904-3002-46D2-AA38-0FCDA3602DF7}" type="presParOf" srcId="{86E1C8B6-45A3-41C5-9C08-8AF8C91DFB4C}" destId="{CF5BA717-A976-424F-974A-5F7D0FF6A212}" srcOrd="0" destOrd="0" presId="urn:microsoft.com/office/officeart/2005/8/layout/orgChart1"/>
    <dgm:cxn modelId="{1AEE7D9E-CEBE-44CF-A7E8-C21920C5C140}" type="presParOf" srcId="{86E1C8B6-45A3-41C5-9C08-8AF8C91DFB4C}" destId="{AF73ACCD-C3C2-4FD9-8C5D-3DD8FD728039}" srcOrd="1" destOrd="0" presId="urn:microsoft.com/office/officeart/2005/8/layout/orgChart1"/>
    <dgm:cxn modelId="{15352248-4A72-432D-9278-DA724C084A1C}" type="presParOf" srcId="{0FAA2599-981C-41A2-AD74-5C880F6C833E}" destId="{015F744B-F564-4572-88EA-A961FEDD15A8}" srcOrd="1" destOrd="0" presId="urn:microsoft.com/office/officeart/2005/8/layout/orgChart1"/>
    <dgm:cxn modelId="{193954FD-9AC0-4C5F-A717-82804D0FBB75}" type="presParOf" srcId="{0FAA2599-981C-41A2-AD74-5C880F6C833E}" destId="{4F64F138-ACF5-4741-B219-DD9FD9E98F89}" srcOrd="2" destOrd="0" presId="urn:microsoft.com/office/officeart/2005/8/layout/orgChart1"/>
    <dgm:cxn modelId="{D6C5B845-B06F-48BD-8A6C-0F1E4A2CAAED}" type="presParOf" srcId="{1DFE0B09-AAE4-45CC-897E-712233D9BFE8}" destId="{3C66E714-8D6A-4BC1-9AF4-7EF8755E95B0}" srcOrd="2" destOrd="0" presId="urn:microsoft.com/office/officeart/2005/8/layout/orgChart1"/>
    <dgm:cxn modelId="{379B90C3-8660-4381-A452-E49C32EF832A}" type="presParOf" srcId="{3C66E714-8D6A-4BC1-9AF4-7EF8755E95B0}" destId="{32AE7746-7B97-4FC7-8669-A6D50A49A34C}" srcOrd="0" destOrd="0" presId="urn:microsoft.com/office/officeart/2005/8/layout/orgChart1"/>
    <dgm:cxn modelId="{097E77D0-7BC7-485F-BEB7-36E2E40B2E29}" type="presParOf" srcId="{3C66E714-8D6A-4BC1-9AF4-7EF8755E95B0}" destId="{3B0977CE-F1BF-4136-A3CB-256D3A42378A}" srcOrd="1" destOrd="0" presId="urn:microsoft.com/office/officeart/2005/8/layout/orgChart1"/>
    <dgm:cxn modelId="{5DBA403C-45F8-4766-99ED-42B3BB0D3EE1}" type="presParOf" srcId="{3B0977CE-F1BF-4136-A3CB-256D3A42378A}" destId="{DC0B9825-140E-4DE7-AD08-93ED1B6C3D0F}" srcOrd="0" destOrd="0" presId="urn:microsoft.com/office/officeart/2005/8/layout/orgChart1"/>
    <dgm:cxn modelId="{E1C86BC5-966D-4932-B144-D3E03665B62D}" type="presParOf" srcId="{DC0B9825-140E-4DE7-AD08-93ED1B6C3D0F}" destId="{D6235294-B0ED-4EB5-A3D5-D41C65A8D448}" srcOrd="0" destOrd="0" presId="urn:microsoft.com/office/officeart/2005/8/layout/orgChart1"/>
    <dgm:cxn modelId="{BF807B29-2465-4C4A-AAE0-ADAD4512F256}" type="presParOf" srcId="{DC0B9825-140E-4DE7-AD08-93ED1B6C3D0F}" destId="{3AC19EAA-66F9-416D-8142-843DDF8012F4}" srcOrd="1" destOrd="0" presId="urn:microsoft.com/office/officeart/2005/8/layout/orgChart1"/>
    <dgm:cxn modelId="{176E809A-EB6A-418E-BF77-0A9C040DE18D}" type="presParOf" srcId="{3B0977CE-F1BF-4136-A3CB-256D3A42378A}" destId="{68C02297-82E2-4960-B20C-AF2E8F332A27}" srcOrd="1" destOrd="0" presId="urn:microsoft.com/office/officeart/2005/8/layout/orgChart1"/>
    <dgm:cxn modelId="{0461EEFA-094E-4F5F-A61F-1DBCAE072252}" type="presParOf" srcId="{3B0977CE-F1BF-4136-A3CB-256D3A42378A}" destId="{C760E2D0-C8C3-4F6A-BF22-E9022A11436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2AE7746-7B97-4FC7-8669-A6D50A49A34C}">
      <dsp:nvSpPr>
        <dsp:cNvPr id="0" name=""/>
        <dsp:cNvSpPr/>
      </dsp:nvSpPr>
      <dsp:spPr>
        <a:xfrm>
          <a:off x="4838565" y="813876"/>
          <a:ext cx="170790" cy="748223"/>
        </a:xfrm>
        <a:custGeom>
          <a:avLst/>
          <a:gdLst/>
          <a:ahLst/>
          <a:cxnLst/>
          <a:rect l="0" t="0" r="0" b="0"/>
          <a:pathLst>
            <a:path>
              <a:moveTo>
                <a:pt x="170790" y="0"/>
              </a:moveTo>
              <a:lnTo>
                <a:pt x="170790" y="748223"/>
              </a:lnTo>
              <a:lnTo>
                <a:pt x="0" y="748223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44EAE3-5896-4917-8FD5-483D57CF35EB}">
      <dsp:nvSpPr>
        <dsp:cNvPr id="0" name=""/>
        <dsp:cNvSpPr/>
      </dsp:nvSpPr>
      <dsp:spPr>
        <a:xfrm>
          <a:off x="5009356" y="813876"/>
          <a:ext cx="1968153" cy="149644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25657"/>
              </a:lnTo>
              <a:lnTo>
                <a:pt x="1968153" y="1325657"/>
              </a:lnTo>
              <a:lnTo>
                <a:pt x="1968153" y="1496447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36149B-3958-4493-B830-634463EB044A}">
      <dsp:nvSpPr>
        <dsp:cNvPr id="0" name=""/>
        <dsp:cNvSpPr/>
      </dsp:nvSpPr>
      <dsp:spPr>
        <a:xfrm>
          <a:off x="4963636" y="813876"/>
          <a:ext cx="91440" cy="1496447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496447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BE9737-982C-462B-94E6-A2BCF39C6CBE}">
      <dsp:nvSpPr>
        <dsp:cNvPr id="0" name=""/>
        <dsp:cNvSpPr/>
      </dsp:nvSpPr>
      <dsp:spPr>
        <a:xfrm>
          <a:off x="3041202" y="813876"/>
          <a:ext cx="1968153" cy="1496447"/>
        </a:xfrm>
        <a:custGeom>
          <a:avLst/>
          <a:gdLst/>
          <a:ahLst/>
          <a:cxnLst/>
          <a:rect l="0" t="0" r="0" b="0"/>
          <a:pathLst>
            <a:path>
              <a:moveTo>
                <a:pt x="1968153" y="0"/>
              </a:moveTo>
              <a:lnTo>
                <a:pt x="1968153" y="1325657"/>
              </a:lnTo>
              <a:lnTo>
                <a:pt x="0" y="1325657"/>
              </a:lnTo>
              <a:lnTo>
                <a:pt x="0" y="1496447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5A34A40-92C7-4EA1-A429-0022D902310E}">
      <dsp:nvSpPr>
        <dsp:cNvPr id="0" name=""/>
        <dsp:cNvSpPr/>
      </dsp:nvSpPr>
      <dsp:spPr>
        <a:xfrm>
          <a:off x="4196069" y="589"/>
          <a:ext cx="1626573" cy="81328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2000" kern="1200" dirty="0" smtClean="0"/>
            <a:t>Managing Director</a:t>
          </a:r>
          <a:endParaRPr lang="en-GB" sz="2000" kern="1200" dirty="0"/>
        </a:p>
      </dsp:txBody>
      <dsp:txXfrm>
        <a:off x="4196069" y="589"/>
        <a:ext cx="1626573" cy="813286"/>
      </dsp:txXfrm>
    </dsp:sp>
    <dsp:sp modelId="{0CBA79BC-EB95-4413-9904-61CA29AC114D}">
      <dsp:nvSpPr>
        <dsp:cNvPr id="0" name=""/>
        <dsp:cNvSpPr/>
      </dsp:nvSpPr>
      <dsp:spPr>
        <a:xfrm>
          <a:off x="2227915" y="2310323"/>
          <a:ext cx="1626573" cy="81328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2000" kern="1200" dirty="0" smtClean="0"/>
            <a:t>Administration Manager</a:t>
          </a:r>
          <a:endParaRPr lang="en-GB" sz="2000" kern="1200" dirty="0"/>
        </a:p>
      </dsp:txBody>
      <dsp:txXfrm>
        <a:off x="2227915" y="2310323"/>
        <a:ext cx="1626573" cy="813286"/>
      </dsp:txXfrm>
    </dsp:sp>
    <dsp:sp modelId="{E0A3AD1B-64D4-4246-9CD6-AE8CC2138145}">
      <dsp:nvSpPr>
        <dsp:cNvPr id="0" name=""/>
        <dsp:cNvSpPr/>
      </dsp:nvSpPr>
      <dsp:spPr>
        <a:xfrm>
          <a:off x="4196069" y="2310323"/>
          <a:ext cx="1626573" cy="81328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2000" kern="1200" dirty="0" smtClean="0"/>
            <a:t>Financial Controller</a:t>
          </a:r>
          <a:endParaRPr lang="en-GB" sz="2000" kern="1200" dirty="0"/>
        </a:p>
      </dsp:txBody>
      <dsp:txXfrm>
        <a:off x="4196069" y="2310323"/>
        <a:ext cx="1626573" cy="813286"/>
      </dsp:txXfrm>
    </dsp:sp>
    <dsp:sp modelId="{CF5BA717-A976-424F-974A-5F7D0FF6A212}">
      <dsp:nvSpPr>
        <dsp:cNvPr id="0" name=""/>
        <dsp:cNvSpPr/>
      </dsp:nvSpPr>
      <dsp:spPr>
        <a:xfrm>
          <a:off x="6164222" y="2310323"/>
          <a:ext cx="1626573" cy="81328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2000" kern="1200" smtClean="0"/>
            <a:t>Marketing Director</a:t>
          </a:r>
          <a:endParaRPr lang="en-GB" sz="2000" kern="1200"/>
        </a:p>
      </dsp:txBody>
      <dsp:txXfrm>
        <a:off x="6164222" y="2310323"/>
        <a:ext cx="1626573" cy="813286"/>
      </dsp:txXfrm>
    </dsp:sp>
    <dsp:sp modelId="{D6235294-B0ED-4EB5-A3D5-D41C65A8D448}">
      <dsp:nvSpPr>
        <dsp:cNvPr id="0" name=""/>
        <dsp:cNvSpPr/>
      </dsp:nvSpPr>
      <dsp:spPr>
        <a:xfrm>
          <a:off x="3211992" y="1155456"/>
          <a:ext cx="1626573" cy="81328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2000" kern="1200" dirty="0" smtClean="0"/>
            <a:t>Legal Advisor</a:t>
          </a:r>
          <a:endParaRPr lang="en-GB" sz="2000" kern="1200" dirty="0"/>
        </a:p>
      </dsp:txBody>
      <dsp:txXfrm>
        <a:off x="3211992" y="1155456"/>
        <a:ext cx="1626573" cy="81328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5/22/2013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dirty="0" smtClean="0"/>
              <a:t>Organisational Chart</a:t>
            </a:r>
            <a:br>
              <a:rPr lang="en-AU" dirty="0" smtClean="0"/>
            </a:b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33796735"/>
              </p:ext>
            </p:extLst>
          </p:nvPr>
        </p:nvGraphicFramePr>
        <p:xfrm>
          <a:off x="1484313" y="2667000"/>
          <a:ext cx="10018712" cy="3124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468068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TC103457496[[fn=Parallax]]</Template>
  <TotalTime>20</TotalTime>
  <Words>13</Words>
  <Application>Microsoft Office PowerPoint</Application>
  <PresentationFormat>Widescreen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Parallax</vt:lpstr>
      <vt:lpstr>AGE Research Institute Organisational Chart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 Research Institute Organisational Chart</dc:title>
  <dc:creator>Cara Hemphill</dc:creator>
  <cp:lastModifiedBy>Cara Hemphill</cp:lastModifiedBy>
  <cp:revision>5</cp:revision>
  <dcterms:created xsi:type="dcterms:W3CDTF">2013-05-21T01:30:29Z</dcterms:created>
  <dcterms:modified xsi:type="dcterms:W3CDTF">2013-05-21T22:52:56Z</dcterms:modified>
</cp:coreProperties>
</file>

<file path=docProps/thumbnail.jpeg>
</file>